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2"/>
  </p:notesMasterIdLst>
  <p:sldIdLst>
    <p:sldId id="256" r:id="rId2"/>
    <p:sldId id="258" r:id="rId3"/>
    <p:sldId id="260" r:id="rId4"/>
    <p:sldId id="261" r:id="rId5"/>
    <p:sldId id="317" r:id="rId6"/>
    <p:sldId id="315" r:id="rId7"/>
    <p:sldId id="318" r:id="rId8"/>
    <p:sldId id="316" r:id="rId9"/>
    <p:sldId id="320" r:id="rId10"/>
    <p:sldId id="321" r:id="rId11"/>
    <p:sldId id="322" r:id="rId12"/>
    <p:sldId id="323" r:id="rId13"/>
    <p:sldId id="324" r:id="rId14"/>
    <p:sldId id="326" r:id="rId15"/>
    <p:sldId id="327" r:id="rId16"/>
    <p:sldId id="328" r:id="rId17"/>
    <p:sldId id="331" r:id="rId18"/>
    <p:sldId id="330" r:id="rId19"/>
    <p:sldId id="329" r:id="rId20"/>
    <p:sldId id="290" r:id="rId2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3"/>
    </p:embeddedFont>
    <p:embeddedFont>
      <p:font typeface="DM Sans" pitchFamily="2" charset="0"/>
      <p:regular r:id="rId24"/>
      <p:bold r:id="rId25"/>
      <p:italic r:id="rId26"/>
      <p:boldItalic r:id="rId27"/>
    </p:embeddedFont>
    <p:embeddedFont>
      <p:font typeface="Nunito" pitchFamily="2" charset="0"/>
      <p:regular r:id="rId28"/>
      <p:bold r:id="rId29"/>
      <p:italic r:id="rId30"/>
      <p:boldItalic r:id="rId31"/>
    </p:embeddedFont>
    <p:embeddedFont>
      <p:font typeface="Outfit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8F93"/>
    <a:srgbClr val="FE73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7FB74A-3B9E-45F4-B4E3-00A4BEC456CD}" v="17" dt="2024-01-13T16:54:57.940"/>
  </p1510:revLst>
</p1510:revInfo>
</file>

<file path=ppt/tableStyles.xml><?xml version="1.0" encoding="utf-8"?>
<a:tblStyleLst xmlns:a="http://schemas.openxmlformats.org/drawingml/2006/main" def="{28DF27CF-26C8-40EA-B8DF-0511FB7AD50F}">
  <a:tblStyle styleId="{28DF27CF-26C8-40EA-B8DF-0511FB7AD5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23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maso califano" userId="5432c06226f2998e" providerId="LiveId" clId="{696F2417-4F12-43B4-863C-1767D2979421}"/>
    <pc:docChg chg="modSld">
      <pc:chgData name="tommaso califano" userId="5432c06226f2998e" providerId="LiveId" clId="{696F2417-4F12-43B4-863C-1767D2979421}" dt="2024-01-13T17:53:23.041" v="1" actId="1076"/>
      <pc:docMkLst>
        <pc:docMk/>
      </pc:docMkLst>
      <pc:sldChg chg="modSp mod">
        <pc:chgData name="tommaso califano" userId="5432c06226f2998e" providerId="LiveId" clId="{696F2417-4F12-43B4-863C-1767D2979421}" dt="2024-01-13T17:53:23.041" v="1" actId="1076"/>
        <pc:sldMkLst>
          <pc:docMk/>
          <pc:sldMk cId="3712920129" sldId="331"/>
        </pc:sldMkLst>
        <pc:spChg chg="mod">
          <ac:chgData name="tommaso califano" userId="5432c06226f2998e" providerId="LiveId" clId="{696F2417-4F12-43B4-863C-1767D2979421}" dt="2024-01-13T17:53:18.794" v="0" actId="1076"/>
          <ac:spMkLst>
            <pc:docMk/>
            <pc:sldMk cId="3712920129" sldId="331"/>
            <ac:spMk id="9" creationId="{A5566552-5974-0886-A93D-FE5D55D67224}"/>
          </ac:spMkLst>
        </pc:spChg>
        <pc:grpChg chg="mod">
          <ac:chgData name="tommaso califano" userId="5432c06226f2998e" providerId="LiveId" clId="{696F2417-4F12-43B4-863C-1767D2979421}" dt="2024-01-13T17:53:23.041" v="1" actId="1076"/>
          <ac:grpSpMkLst>
            <pc:docMk/>
            <pc:sldMk cId="3712920129" sldId="331"/>
            <ac:grpSpMk id="15" creationId="{9D074E6A-EEA5-E9CF-6C4F-A01512B820FA}"/>
          </ac:grpSpMkLst>
        </pc:grpChg>
      </pc:sldChg>
    </pc:docChg>
  </pc:docChgLst>
  <pc:docChgLst>
    <pc:chgData name="tommaso califano" userId="5432c06226f2998e" providerId="LiveId" clId="{ADF1A2F4-8F7F-4E2D-A5F9-FC66B4CBA865}"/>
    <pc:docChg chg="undo redo custSel addSld delSld modSld sldOrd delMainMaster">
      <pc:chgData name="tommaso califano" userId="5432c06226f2998e" providerId="LiveId" clId="{ADF1A2F4-8F7F-4E2D-A5F9-FC66B4CBA865}" dt="2024-01-12T17:38:28.924" v="3733" actId="1076"/>
      <pc:docMkLst>
        <pc:docMk/>
      </pc:docMkLst>
      <pc:sldChg chg="addSp modSp mod">
        <pc:chgData name="tommaso califano" userId="5432c06226f2998e" providerId="LiveId" clId="{ADF1A2F4-8F7F-4E2D-A5F9-FC66B4CBA865}" dt="2024-01-11T12:11:49.240" v="235" actId="1076"/>
        <pc:sldMkLst>
          <pc:docMk/>
          <pc:sldMk cId="0" sldId="256"/>
        </pc:sldMkLst>
        <pc:spChg chg="mod">
          <ac:chgData name="tommaso califano" userId="5432c06226f2998e" providerId="LiveId" clId="{ADF1A2F4-8F7F-4E2D-A5F9-FC66B4CBA865}" dt="2024-01-11T12:11:49.240" v="235" actId="1076"/>
          <ac:spMkLst>
            <pc:docMk/>
            <pc:sldMk cId="0" sldId="256"/>
            <ac:spMk id="345" creationId="{00000000-0000-0000-0000-000000000000}"/>
          </ac:spMkLst>
        </pc:spChg>
        <pc:picChg chg="add mod">
          <ac:chgData name="tommaso califano" userId="5432c06226f2998e" providerId="LiveId" clId="{ADF1A2F4-8F7F-4E2D-A5F9-FC66B4CBA865}" dt="2024-01-11T12:11:45.385" v="234" actId="1076"/>
          <ac:picMkLst>
            <pc:docMk/>
            <pc:sldMk cId="0" sldId="256"/>
            <ac:picMk id="3" creationId="{29626D09-2529-6EC8-96EF-B2947D5DD84C}"/>
          </ac:picMkLst>
        </pc:picChg>
      </pc:sldChg>
      <pc:sldChg chg="del">
        <pc:chgData name="tommaso califano" userId="5432c06226f2998e" providerId="LiveId" clId="{ADF1A2F4-8F7F-4E2D-A5F9-FC66B4CBA865}" dt="2024-01-12T15:52:57.112" v="3134" actId="47"/>
        <pc:sldMkLst>
          <pc:docMk/>
          <pc:sldMk cId="0" sldId="257"/>
        </pc:sldMkLst>
      </pc:sldChg>
      <pc:sldChg chg="addSp delSp modSp mod">
        <pc:chgData name="tommaso califano" userId="5432c06226f2998e" providerId="LiveId" clId="{ADF1A2F4-8F7F-4E2D-A5F9-FC66B4CBA865}" dt="2024-01-12T15:57:21.470" v="3435" actId="20577"/>
        <pc:sldMkLst>
          <pc:docMk/>
          <pc:sldMk cId="0" sldId="258"/>
        </pc:sldMkLst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" creationId="{940EA992-1E2F-C3B7-72D9-7E869147834B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5" creationId="{6103A42D-1CA4-95EC-6DFE-018B23A55A86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7" creationId="{44BFEF20-E4B3-F3A1-F8DF-31EEF6F11D73}"/>
          </ac:spMkLst>
        </pc:spChg>
        <pc:spChg chg="add del mod">
          <ac:chgData name="tommaso califano" userId="5432c06226f2998e" providerId="LiveId" clId="{ADF1A2F4-8F7F-4E2D-A5F9-FC66B4CBA865}" dt="2024-01-12T15:54:41.361" v="3217" actId="478"/>
          <ac:spMkLst>
            <pc:docMk/>
            <pc:sldMk cId="0" sldId="258"/>
            <ac:spMk id="9" creationId="{5904B925-B90F-CBCF-4CBE-61936C266821}"/>
          </ac:spMkLst>
        </pc:spChg>
        <pc:spChg chg="add del mod">
          <ac:chgData name="tommaso califano" userId="5432c06226f2998e" providerId="LiveId" clId="{ADF1A2F4-8F7F-4E2D-A5F9-FC66B4CBA865}" dt="2024-01-12T15:54:40.326" v="3216" actId="478"/>
          <ac:spMkLst>
            <pc:docMk/>
            <pc:sldMk cId="0" sldId="258"/>
            <ac:spMk id="11" creationId="{CE453A4D-BF65-AEB0-8408-ED712A270B70}"/>
          </ac:spMkLst>
        </pc:spChg>
        <pc:spChg chg="add del mod">
          <ac:chgData name="tommaso califano" userId="5432c06226f2998e" providerId="LiveId" clId="{ADF1A2F4-8F7F-4E2D-A5F9-FC66B4CBA865}" dt="2024-01-12T15:57:03.771" v="3429" actId="478"/>
          <ac:spMkLst>
            <pc:docMk/>
            <pc:sldMk cId="0" sldId="258"/>
            <ac:spMk id="13" creationId="{F8FACF36-BEC6-6575-A9E0-283A5685D5D5}"/>
          </ac:spMkLst>
        </pc:spChg>
        <pc:spChg chg="del">
          <ac:chgData name="tommaso califano" userId="5432c06226f2998e" providerId="LiveId" clId="{ADF1A2F4-8F7F-4E2D-A5F9-FC66B4CBA865}" dt="2024-01-12T15:54:32.263" v="3212" actId="478"/>
          <ac:spMkLst>
            <pc:docMk/>
            <pc:sldMk cId="0" sldId="258"/>
            <ac:spMk id="382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03.396" v="3319" actId="20577"/>
          <ac:spMkLst>
            <pc:docMk/>
            <pc:sldMk cId="0" sldId="258"/>
            <ac:spMk id="384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57.139" v="3427" actId="20577"/>
          <ac:spMkLst>
            <pc:docMk/>
            <pc:sldMk cId="0" sldId="258"/>
            <ac:spMk id="38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38.212" v="3390" actId="20577"/>
          <ac:spMkLst>
            <pc:docMk/>
            <pc:sldMk cId="0" sldId="258"/>
            <ac:spMk id="386" creationId="{00000000-0000-0000-0000-000000000000}"/>
          </ac:spMkLst>
        </pc:spChg>
        <pc:spChg chg="del mod">
          <ac:chgData name="tommaso califano" userId="5432c06226f2998e" providerId="LiveId" clId="{ADF1A2F4-8F7F-4E2D-A5F9-FC66B4CBA865}" dt="2024-01-12T15:57:01.061" v="3428" actId="478"/>
          <ac:spMkLst>
            <pc:docMk/>
            <pc:sldMk cId="0" sldId="258"/>
            <ac:spMk id="387" creationId="{00000000-0000-0000-0000-000000000000}"/>
          </ac:spMkLst>
        </pc:spChg>
        <pc:spChg chg="add del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8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1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9.878" v="3221" actId="1076"/>
          <ac:spMkLst>
            <pc:docMk/>
            <pc:sldMk cId="0" sldId="258"/>
            <ac:spMk id="393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19.006" v="3433" actId="1076"/>
          <ac:spMkLst>
            <pc:docMk/>
            <pc:sldMk cId="0" sldId="258"/>
            <ac:spMk id="395" creationId="{00000000-0000-0000-0000-000000000000}"/>
          </ac:spMkLst>
        </pc:spChg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97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8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21.470" v="3435" actId="20577"/>
          <ac:spMkLst>
            <pc:docMk/>
            <pc:sldMk cId="0" sldId="258"/>
            <ac:spMk id="399" creationId="{00000000-0000-0000-0000-000000000000}"/>
          </ac:spMkLst>
        </pc:spChg>
      </pc:sldChg>
      <pc:sldChg chg="add del ord">
        <pc:chgData name="tommaso califano" userId="5432c06226f2998e" providerId="LiveId" clId="{ADF1A2F4-8F7F-4E2D-A5F9-FC66B4CBA865}" dt="2024-01-12T15:53:01.906" v="3140" actId="47"/>
        <pc:sldMkLst>
          <pc:docMk/>
          <pc:sldMk cId="0" sldId="259"/>
        </pc:sldMkLst>
      </pc:sldChg>
      <pc:sldChg chg="addSp delSp modSp mod">
        <pc:chgData name="tommaso califano" userId="5432c06226f2998e" providerId="LiveId" clId="{ADF1A2F4-8F7F-4E2D-A5F9-FC66B4CBA865}" dt="2024-01-12T11:51:56.107" v="2524" actId="478"/>
        <pc:sldMkLst>
          <pc:docMk/>
          <pc:sldMk cId="0" sldId="260"/>
        </pc:sldMkLst>
        <pc:spChg chg="add del mod">
          <ac:chgData name="tommaso califano" userId="5432c06226f2998e" providerId="LiveId" clId="{ADF1A2F4-8F7F-4E2D-A5F9-FC66B4CBA865}" dt="2024-01-12T11:51:56.107" v="2524" actId="478"/>
          <ac:spMkLst>
            <pc:docMk/>
            <pc:sldMk cId="0" sldId="260"/>
            <ac:spMk id="3" creationId="{F4D7A282-C173-B428-D2C9-621FD0A6F8E0}"/>
          </ac:spMkLst>
        </pc:spChg>
        <pc:spChg chg="del">
          <ac:chgData name="tommaso califano" userId="5432c06226f2998e" providerId="LiveId" clId="{ADF1A2F4-8F7F-4E2D-A5F9-FC66B4CBA865}" dt="2024-01-12T11:51:54.919" v="2523" actId="478"/>
          <ac:spMkLst>
            <pc:docMk/>
            <pc:sldMk cId="0" sldId="260"/>
            <ac:spMk id="431" creationId="{00000000-0000-0000-0000-000000000000}"/>
          </ac:spMkLst>
        </pc:spChg>
      </pc:sldChg>
      <pc:sldChg chg="modSp mod">
        <pc:chgData name="tommaso califano" userId="5432c06226f2998e" providerId="LiveId" clId="{ADF1A2F4-8F7F-4E2D-A5F9-FC66B4CBA865}" dt="2024-01-12T11:29:49.107" v="2402" actId="1076"/>
        <pc:sldMkLst>
          <pc:docMk/>
          <pc:sldMk cId="0" sldId="261"/>
        </pc:sldMkLst>
        <pc:spChg chg="mod">
          <ac:chgData name="tommaso califano" userId="5432c06226f2998e" providerId="LiveId" clId="{ADF1A2F4-8F7F-4E2D-A5F9-FC66B4CBA865}" dt="2024-01-11T22:13:29.686" v="513" actId="1076"/>
          <ac:spMkLst>
            <pc:docMk/>
            <pc:sldMk cId="0" sldId="261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0:08.431" v="218" actId="115"/>
          <ac:spMkLst>
            <pc:docMk/>
            <pc:sldMk cId="0" sldId="261"/>
            <ac:spMk id="456" creationId="{00000000-0000-0000-0000-000000000000}"/>
          </ac:spMkLst>
        </pc:spChg>
        <pc:picChg chg="mod">
          <ac:chgData name="tommaso califano" userId="5432c06226f2998e" providerId="LiveId" clId="{ADF1A2F4-8F7F-4E2D-A5F9-FC66B4CBA865}" dt="2024-01-12T11:29:49.107" v="2402" actId="1076"/>
          <ac:picMkLst>
            <pc:docMk/>
            <pc:sldMk cId="0" sldId="261"/>
            <ac:picMk id="4" creationId="{0957AC4D-1F81-C148-B705-F7DD07B4C73E}"/>
          </ac:picMkLst>
        </pc:picChg>
      </pc:sldChg>
      <pc:sldChg chg="del ord modNotes">
        <pc:chgData name="tommaso califano" userId="5432c06226f2998e" providerId="LiveId" clId="{ADF1A2F4-8F7F-4E2D-A5F9-FC66B4CBA865}" dt="2024-01-12T15:52:56.163" v="3133" actId="47"/>
        <pc:sldMkLst>
          <pc:docMk/>
          <pc:sldMk cId="0" sldId="262"/>
        </pc:sldMkLst>
      </pc:sldChg>
      <pc:sldChg chg="del">
        <pc:chgData name="tommaso califano" userId="5432c06226f2998e" providerId="LiveId" clId="{ADF1A2F4-8F7F-4E2D-A5F9-FC66B4CBA865}" dt="2024-01-12T15:52:58.887" v="3135" actId="47"/>
        <pc:sldMkLst>
          <pc:docMk/>
          <pc:sldMk cId="0" sldId="263"/>
        </pc:sldMkLst>
      </pc:sldChg>
      <pc:sldChg chg="del">
        <pc:chgData name="tommaso califano" userId="5432c06226f2998e" providerId="LiveId" clId="{ADF1A2F4-8F7F-4E2D-A5F9-FC66B4CBA865}" dt="2024-01-12T15:52:59.599" v="3136" actId="47"/>
        <pc:sldMkLst>
          <pc:docMk/>
          <pc:sldMk cId="0" sldId="264"/>
        </pc:sldMkLst>
      </pc:sldChg>
      <pc:sldChg chg="del">
        <pc:chgData name="tommaso califano" userId="5432c06226f2998e" providerId="LiveId" clId="{ADF1A2F4-8F7F-4E2D-A5F9-FC66B4CBA865}" dt="2024-01-12T15:53:00.185" v="3137" actId="47"/>
        <pc:sldMkLst>
          <pc:docMk/>
          <pc:sldMk cId="0" sldId="265"/>
        </pc:sldMkLst>
      </pc:sldChg>
      <pc:sldChg chg="modSp del mod">
        <pc:chgData name="tommaso califano" userId="5432c06226f2998e" providerId="LiveId" clId="{ADF1A2F4-8F7F-4E2D-A5F9-FC66B4CBA865}" dt="2024-01-12T15:53:00.775" v="3138" actId="47"/>
        <pc:sldMkLst>
          <pc:docMk/>
          <pc:sldMk cId="0" sldId="266"/>
        </pc:sldMkLst>
        <pc:spChg chg="mod">
          <ac:chgData name="tommaso califano" userId="5432c06226f2998e" providerId="LiveId" clId="{ADF1A2F4-8F7F-4E2D-A5F9-FC66B4CBA865}" dt="2024-01-11T12:13:19.350" v="256" actId="1076"/>
          <ac:spMkLst>
            <pc:docMk/>
            <pc:sldMk cId="0" sldId="266"/>
            <ac:spMk id="570" creationId="{00000000-0000-0000-0000-000000000000}"/>
          </ac:spMkLst>
        </pc:spChg>
      </pc:sldChg>
      <pc:sldChg chg="del">
        <pc:chgData name="tommaso califano" userId="5432c06226f2998e" providerId="LiveId" clId="{ADF1A2F4-8F7F-4E2D-A5F9-FC66B4CBA865}" dt="2024-01-12T15:53:01.331" v="3139" actId="47"/>
        <pc:sldMkLst>
          <pc:docMk/>
          <pc:sldMk cId="0" sldId="267"/>
        </pc:sldMkLst>
      </pc:sldChg>
      <pc:sldChg chg="del">
        <pc:chgData name="tommaso califano" userId="5432c06226f2998e" providerId="LiveId" clId="{ADF1A2F4-8F7F-4E2D-A5F9-FC66B4CBA865}" dt="2024-01-11T12:14:43.599" v="262" actId="47"/>
        <pc:sldMkLst>
          <pc:docMk/>
          <pc:sldMk cId="0" sldId="268"/>
        </pc:sldMkLst>
      </pc:sldChg>
      <pc:sldChg chg="del">
        <pc:chgData name="tommaso califano" userId="5432c06226f2998e" providerId="LiveId" clId="{ADF1A2F4-8F7F-4E2D-A5F9-FC66B4CBA865}" dt="2024-01-11T12:13:09.601" v="254" actId="47"/>
        <pc:sldMkLst>
          <pc:docMk/>
          <pc:sldMk cId="0" sldId="269"/>
        </pc:sldMkLst>
      </pc:sldChg>
      <pc:sldChg chg="del">
        <pc:chgData name="tommaso califano" userId="5432c06226f2998e" providerId="LiveId" clId="{ADF1A2F4-8F7F-4E2D-A5F9-FC66B4CBA865}" dt="2024-01-11T12:13:08.417" v="253" actId="47"/>
        <pc:sldMkLst>
          <pc:docMk/>
          <pc:sldMk cId="0" sldId="270"/>
        </pc:sldMkLst>
      </pc:sldChg>
      <pc:sldChg chg="del">
        <pc:chgData name="tommaso califano" userId="5432c06226f2998e" providerId="LiveId" clId="{ADF1A2F4-8F7F-4E2D-A5F9-FC66B4CBA865}" dt="2024-01-11T12:14:38.623" v="261" actId="47"/>
        <pc:sldMkLst>
          <pc:docMk/>
          <pc:sldMk cId="0" sldId="271"/>
        </pc:sldMkLst>
      </pc:sldChg>
      <pc:sldChg chg="del">
        <pc:chgData name="tommaso califano" userId="5432c06226f2998e" providerId="LiveId" clId="{ADF1A2F4-8F7F-4E2D-A5F9-FC66B4CBA865}" dt="2024-01-11T12:13:06.721" v="252" actId="47"/>
        <pc:sldMkLst>
          <pc:docMk/>
          <pc:sldMk cId="0" sldId="272"/>
        </pc:sldMkLst>
      </pc:sldChg>
      <pc:sldChg chg="del">
        <pc:chgData name="tommaso califano" userId="5432c06226f2998e" providerId="LiveId" clId="{ADF1A2F4-8F7F-4E2D-A5F9-FC66B4CBA865}" dt="2024-01-12T15:53:02.508" v="3141" actId="47"/>
        <pc:sldMkLst>
          <pc:docMk/>
          <pc:sldMk cId="0" sldId="273"/>
        </pc:sldMkLst>
      </pc:sldChg>
      <pc:sldChg chg="del">
        <pc:chgData name="tommaso califano" userId="5432c06226f2998e" providerId="LiveId" clId="{ADF1A2F4-8F7F-4E2D-A5F9-FC66B4CBA865}" dt="2024-01-11T12:13:04.331" v="251" actId="47"/>
        <pc:sldMkLst>
          <pc:docMk/>
          <pc:sldMk cId="0" sldId="274"/>
        </pc:sldMkLst>
      </pc:sldChg>
      <pc:sldChg chg="del">
        <pc:chgData name="tommaso califano" userId="5432c06226f2998e" providerId="LiveId" clId="{ADF1A2F4-8F7F-4E2D-A5F9-FC66B4CBA865}" dt="2024-01-11T12:13:03.223" v="250" actId="47"/>
        <pc:sldMkLst>
          <pc:docMk/>
          <pc:sldMk cId="0" sldId="275"/>
        </pc:sldMkLst>
      </pc:sldChg>
      <pc:sldChg chg="del">
        <pc:chgData name="tommaso califano" userId="5432c06226f2998e" providerId="LiveId" clId="{ADF1A2F4-8F7F-4E2D-A5F9-FC66B4CBA865}" dt="2024-01-11T12:13:00.873" v="249" actId="47"/>
        <pc:sldMkLst>
          <pc:docMk/>
          <pc:sldMk cId="0" sldId="276"/>
        </pc:sldMkLst>
      </pc:sldChg>
      <pc:sldChg chg="del">
        <pc:chgData name="tommaso califano" userId="5432c06226f2998e" providerId="LiveId" clId="{ADF1A2F4-8F7F-4E2D-A5F9-FC66B4CBA865}" dt="2024-01-12T15:53:03.608" v="3142" actId="47"/>
        <pc:sldMkLst>
          <pc:docMk/>
          <pc:sldMk cId="0" sldId="277"/>
        </pc:sldMkLst>
      </pc:sldChg>
      <pc:sldChg chg="del">
        <pc:chgData name="tommaso califano" userId="5432c06226f2998e" providerId="LiveId" clId="{ADF1A2F4-8F7F-4E2D-A5F9-FC66B4CBA865}" dt="2024-01-12T15:53:04.774" v="3143" actId="47"/>
        <pc:sldMkLst>
          <pc:docMk/>
          <pc:sldMk cId="0" sldId="278"/>
        </pc:sldMkLst>
      </pc:sldChg>
      <pc:sldChg chg="del">
        <pc:chgData name="tommaso califano" userId="5432c06226f2998e" providerId="LiveId" clId="{ADF1A2F4-8F7F-4E2D-A5F9-FC66B4CBA865}" dt="2024-01-11T12:12:55.898" v="248" actId="47"/>
        <pc:sldMkLst>
          <pc:docMk/>
          <pc:sldMk cId="0" sldId="279"/>
        </pc:sldMkLst>
      </pc:sldChg>
      <pc:sldChg chg="del">
        <pc:chgData name="tommaso califano" userId="5432c06226f2998e" providerId="LiveId" clId="{ADF1A2F4-8F7F-4E2D-A5F9-FC66B4CBA865}" dt="2024-01-12T15:53:05.651" v="3144" actId="47"/>
        <pc:sldMkLst>
          <pc:docMk/>
          <pc:sldMk cId="0" sldId="280"/>
        </pc:sldMkLst>
      </pc:sldChg>
      <pc:sldChg chg="del">
        <pc:chgData name="tommaso califano" userId="5432c06226f2998e" providerId="LiveId" clId="{ADF1A2F4-8F7F-4E2D-A5F9-FC66B4CBA865}" dt="2024-01-11T12:12:53.357" v="247" actId="47"/>
        <pc:sldMkLst>
          <pc:docMk/>
          <pc:sldMk cId="0" sldId="281"/>
        </pc:sldMkLst>
      </pc:sldChg>
      <pc:sldChg chg="del ord modNotes">
        <pc:chgData name="tommaso califano" userId="5432c06226f2998e" providerId="LiveId" clId="{ADF1A2F4-8F7F-4E2D-A5F9-FC66B4CBA865}" dt="2024-01-12T15:52:55.118" v="3132" actId="47"/>
        <pc:sldMkLst>
          <pc:docMk/>
          <pc:sldMk cId="0" sldId="282"/>
        </pc:sldMkLst>
      </pc:sldChg>
      <pc:sldChg chg="del">
        <pc:chgData name="tommaso califano" userId="5432c06226f2998e" providerId="LiveId" clId="{ADF1A2F4-8F7F-4E2D-A5F9-FC66B4CBA865}" dt="2024-01-11T12:12:20.540" v="236" actId="47"/>
        <pc:sldMkLst>
          <pc:docMk/>
          <pc:sldMk cId="0" sldId="283"/>
        </pc:sldMkLst>
      </pc:sldChg>
      <pc:sldChg chg="del">
        <pc:chgData name="tommaso califano" userId="5432c06226f2998e" providerId="LiveId" clId="{ADF1A2F4-8F7F-4E2D-A5F9-FC66B4CBA865}" dt="2024-01-11T12:12:28.650" v="237" actId="47"/>
        <pc:sldMkLst>
          <pc:docMk/>
          <pc:sldMk cId="0" sldId="284"/>
        </pc:sldMkLst>
      </pc:sldChg>
      <pc:sldChg chg="del">
        <pc:chgData name="tommaso califano" userId="5432c06226f2998e" providerId="LiveId" clId="{ADF1A2F4-8F7F-4E2D-A5F9-FC66B4CBA865}" dt="2024-01-11T12:12:30.226" v="238" actId="47"/>
        <pc:sldMkLst>
          <pc:docMk/>
          <pc:sldMk cId="0" sldId="285"/>
        </pc:sldMkLst>
      </pc:sldChg>
      <pc:sldChg chg="del">
        <pc:chgData name="tommaso califano" userId="5432c06226f2998e" providerId="LiveId" clId="{ADF1A2F4-8F7F-4E2D-A5F9-FC66B4CBA865}" dt="2024-01-11T12:12:31.547" v="239" actId="47"/>
        <pc:sldMkLst>
          <pc:docMk/>
          <pc:sldMk cId="0" sldId="286"/>
        </pc:sldMkLst>
      </pc:sldChg>
      <pc:sldChg chg="del">
        <pc:chgData name="tommaso califano" userId="5432c06226f2998e" providerId="LiveId" clId="{ADF1A2F4-8F7F-4E2D-A5F9-FC66B4CBA865}" dt="2024-01-11T12:12:32.410" v="240" actId="47"/>
        <pc:sldMkLst>
          <pc:docMk/>
          <pc:sldMk cId="0" sldId="287"/>
        </pc:sldMkLst>
      </pc:sldChg>
      <pc:sldChg chg="del ord modNotes">
        <pc:chgData name="tommaso califano" userId="5432c06226f2998e" providerId="LiveId" clId="{ADF1A2F4-8F7F-4E2D-A5F9-FC66B4CBA865}" dt="2024-01-12T15:53:07.183" v="3145" actId="47"/>
        <pc:sldMkLst>
          <pc:docMk/>
          <pc:sldMk cId="0" sldId="288"/>
        </pc:sldMkLst>
      </pc:sldChg>
      <pc:sldChg chg="del ord modNotes">
        <pc:chgData name="tommaso califano" userId="5432c06226f2998e" providerId="LiveId" clId="{ADF1A2F4-8F7F-4E2D-A5F9-FC66B4CBA865}" dt="2024-01-12T15:53:07.823" v="3146" actId="47"/>
        <pc:sldMkLst>
          <pc:docMk/>
          <pc:sldMk cId="0" sldId="289"/>
        </pc:sldMkLst>
      </pc:sldChg>
      <pc:sldChg chg="addSp delSp modSp add del mod ord">
        <pc:chgData name="tommaso califano" userId="5432c06226f2998e" providerId="LiveId" clId="{ADF1A2F4-8F7F-4E2D-A5F9-FC66B4CBA865}" dt="2024-01-12T15:53:17.479" v="3169" actId="47"/>
        <pc:sldMkLst>
          <pc:docMk/>
          <pc:sldMk cId="0" sldId="290"/>
        </pc:sldMkLst>
        <pc:spChg chg="add del mod">
          <ac:chgData name="tommaso califano" userId="5432c06226f2998e" providerId="LiveId" clId="{ADF1A2F4-8F7F-4E2D-A5F9-FC66B4CBA865}" dt="2024-01-12T15:34:27.346" v="2845" actId="478"/>
          <ac:spMkLst>
            <pc:docMk/>
            <pc:sldMk cId="0" sldId="290"/>
            <ac:spMk id="3" creationId="{719D99E3-4372-0ECF-FADB-BFCF65BAE042}"/>
          </ac:spMkLst>
        </pc:spChg>
        <pc:spChg chg="mod">
          <ac:chgData name="tommaso califano" userId="5432c06226f2998e" providerId="LiveId" clId="{ADF1A2F4-8F7F-4E2D-A5F9-FC66B4CBA865}" dt="2024-01-12T15:34:32.347" v="2846" actId="1076"/>
          <ac:spMkLst>
            <pc:docMk/>
            <pc:sldMk cId="0" sldId="290"/>
            <ac:spMk id="1078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5.582" v="2844" actId="478"/>
          <ac:spMkLst>
            <pc:docMk/>
            <pc:sldMk cId="0" sldId="290"/>
            <ac:spMk id="1079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07.434" v="2840" actId="478"/>
          <ac:spMkLst>
            <pc:docMk/>
            <pc:sldMk cId="0" sldId="290"/>
            <ac:spMk id="108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3.058" v="2843" actId="478"/>
          <ac:spMkLst>
            <pc:docMk/>
            <pc:sldMk cId="0" sldId="290"/>
            <ac:spMk id="1099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5:34:22.002" v="2842" actId="478"/>
          <ac:grpSpMkLst>
            <pc:docMk/>
            <pc:sldMk cId="0" sldId="290"/>
            <ac:grpSpMk id="1100" creationId="{00000000-0000-0000-0000-000000000000}"/>
          </ac:grpSpMkLst>
        </pc:grpChg>
        <pc:grpChg chg="del">
          <ac:chgData name="tommaso califano" userId="5432c06226f2998e" providerId="LiveId" clId="{ADF1A2F4-8F7F-4E2D-A5F9-FC66B4CBA865}" dt="2024-01-12T15:34:21.618" v="2841" actId="478"/>
          <ac:grpSpMkLst>
            <pc:docMk/>
            <pc:sldMk cId="0" sldId="290"/>
            <ac:grpSpMk id="1105" creationId="{00000000-0000-0000-0000-000000000000}"/>
          </ac:grpSpMkLst>
        </pc:grpChg>
        <pc:cxnChg chg="mod">
          <ac:chgData name="tommaso califano" userId="5432c06226f2998e" providerId="LiveId" clId="{ADF1A2F4-8F7F-4E2D-A5F9-FC66B4CBA865}" dt="2024-01-12T15:34:42.175" v="2848" actId="1076"/>
          <ac:cxnSpMkLst>
            <pc:docMk/>
            <pc:sldMk cId="0" sldId="290"/>
            <ac:cxnSpMk id="1098" creationId="{00000000-0000-0000-0000-000000000000}"/>
          </ac:cxnSpMkLst>
        </pc:cxnChg>
      </pc:sldChg>
      <pc:sldChg chg="addSp delSp modSp del mod">
        <pc:chgData name="tommaso califano" userId="5432c06226f2998e" providerId="LiveId" clId="{ADF1A2F4-8F7F-4E2D-A5F9-FC66B4CBA865}" dt="2024-01-12T15:53:08.459" v="3147" actId="47"/>
        <pc:sldMkLst>
          <pc:docMk/>
          <pc:sldMk cId="0" sldId="291"/>
        </pc:sldMkLst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3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4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5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6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7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8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0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1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2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3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5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6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7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8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9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0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1" creationId="{40D26869-648E-50C1-BB8A-FDD6C935FEAC}"/>
          </ac:spMkLst>
        </pc:spChg>
        <pc:spChg chg="add del mod">
          <ac:chgData name="tommaso califano" userId="5432c06226f2998e" providerId="LiveId" clId="{ADF1A2F4-8F7F-4E2D-A5F9-FC66B4CBA865}" dt="2024-01-11T22:29:28.906" v="717" actId="21"/>
          <ac:spMkLst>
            <pc:docMk/>
            <pc:sldMk cId="0" sldId="291"/>
            <ac:spMk id="22" creationId="{35F939ED-109E-3758-CBF7-E928EE606590}"/>
          </ac:spMkLst>
        </pc:s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2" creationId="{B4EF5B55-E536-F939-FF1D-6EB4CC4EB078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9" creationId="{33A1889E-BE4A-E1B8-9722-A6A0A3E9D335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14" creationId="{272528F1-2975-99CB-E73A-EDCAB720AF0D}"/>
          </ac:grpSpMkLst>
        </pc:grpChg>
      </pc:sldChg>
      <pc:sldChg chg="addSp modSp del mod">
        <pc:chgData name="tommaso califano" userId="5432c06226f2998e" providerId="LiveId" clId="{ADF1A2F4-8F7F-4E2D-A5F9-FC66B4CBA865}" dt="2024-01-12T15:53:09.336" v="3148" actId="47"/>
        <pc:sldMkLst>
          <pc:docMk/>
          <pc:sldMk cId="0" sldId="292"/>
        </pc:sldMkLst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3" creationId="{4F9F0E32-118B-8F82-995A-CAA8D581F64D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4" creationId="{548E9B67-A4C0-EAC4-5924-02A12B6E6D59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5" creationId="{3B45EFD9-425D-0D8B-EE9F-84CEAE0FF6F6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6" creationId="{7BB68AA1-6D28-5170-429B-DEBB63CF96F1}"/>
          </ac:spMkLst>
        </pc:spChg>
        <pc:spChg chg="mod">
          <ac:chgData name="tommaso califano" userId="5432c06226f2998e" providerId="LiveId" clId="{ADF1A2F4-8F7F-4E2D-A5F9-FC66B4CBA865}" dt="2024-01-11T17:46:38.991" v="425" actId="1076"/>
          <ac:spMkLst>
            <pc:docMk/>
            <pc:sldMk cId="0" sldId="292"/>
            <ac:spMk id="1387" creationId="{00000000-0000-0000-0000-000000000000}"/>
          </ac:spMkLst>
        </pc:spChg>
        <pc:grpChg chg="add mod">
          <ac:chgData name="tommaso califano" userId="5432c06226f2998e" providerId="LiveId" clId="{ADF1A2F4-8F7F-4E2D-A5F9-FC66B4CBA865}" dt="2024-01-11T22:27:14.006" v="706"/>
          <ac:grpSpMkLst>
            <pc:docMk/>
            <pc:sldMk cId="0" sldId="292"/>
            <ac:grpSpMk id="2" creationId="{B64EA623-F2C5-569E-F753-2892ED7F836C}"/>
          </ac:grpSpMkLst>
        </pc:grpChg>
      </pc:sldChg>
      <pc:sldChg chg="del">
        <pc:chgData name="tommaso califano" userId="5432c06226f2998e" providerId="LiveId" clId="{ADF1A2F4-8F7F-4E2D-A5F9-FC66B4CBA865}" dt="2024-01-12T15:53:09.887" v="3149" actId="47"/>
        <pc:sldMkLst>
          <pc:docMk/>
          <pc:sldMk cId="0" sldId="293"/>
        </pc:sldMkLst>
      </pc:sldChg>
      <pc:sldChg chg="del">
        <pc:chgData name="tommaso califano" userId="5432c06226f2998e" providerId="LiveId" clId="{ADF1A2F4-8F7F-4E2D-A5F9-FC66B4CBA865}" dt="2024-01-12T15:53:10.509" v="3150" actId="47"/>
        <pc:sldMkLst>
          <pc:docMk/>
          <pc:sldMk cId="0" sldId="294"/>
        </pc:sldMkLst>
      </pc:sldChg>
      <pc:sldChg chg="del">
        <pc:chgData name="tommaso califano" userId="5432c06226f2998e" providerId="LiveId" clId="{ADF1A2F4-8F7F-4E2D-A5F9-FC66B4CBA865}" dt="2024-01-12T15:53:11.458" v="3151" actId="47"/>
        <pc:sldMkLst>
          <pc:docMk/>
          <pc:sldMk cId="0" sldId="295"/>
        </pc:sldMkLst>
      </pc:sldChg>
      <pc:sldChg chg="del">
        <pc:chgData name="tommaso califano" userId="5432c06226f2998e" providerId="LiveId" clId="{ADF1A2F4-8F7F-4E2D-A5F9-FC66B4CBA865}" dt="2024-01-12T15:53:11.954" v="3152" actId="47"/>
        <pc:sldMkLst>
          <pc:docMk/>
          <pc:sldMk cId="0" sldId="296"/>
        </pc:sldMkLst>
      </pc:sldChg>
      <pc:sldChg chg="del">
        <pc:chgData name="tommaso califano" userId="5432c06226f2998e" providerId="LiveId" clId="{ADF1A2F4-8F7F-4E2D-A5F9-FC66B4CBA865}" dt="2024-01-12T15:53:12.355" v="3153" actId="47"/>
        <pc:sldMkLst>
          <pc:docMk/>
          <pc:sldMk cId="0" sldId="297"/>
        </pc:sldMkLst>
      </pc:sldChg>
      <pc:sldChg chg="del">
        <pc:chgData name="tommaso califano" userId="5432c06226f2998e" providerId="LiveId" clId="{ADF1A2F4-8F7F-4E2D-A5F9-FC66B4CBA865}" dt="2024-01-12T15:53:12.882" v="3154" actId="47"/>
        <pc:sldMkLst>
          <pc:docMk/>
          <pc:sldMk cId="0" sldId="298"/>
        </pc:sldMkLst>
      </pc:sldChg>
      <pc:sldChg chg="del">
        <pc:chgData name="tommaso califano" userId="5432c06226f2998e" providerId="LiveId" clId="{ADF1A2F4-8F7F-4E2D-A5F9-FC66B4CBA865}" dt="2024-01-12T15:53:13.260" v="3155" actId="47"/>
        <pc:sldMkLst>
          <pc:docMk/>
          <pc:sldMk cId="0" sldId="299"/>
        </pc:sldMkLst>
      </pc:sldChg>
      <pc:sldChg chg="del">
        <pc:chgData name="tommaso califano" userId="5432c06226f2998e" providerId="LiveId" clId="{ADF1A2F4-8F7F-4E2D-A5F9-FC66B4CBA865}" dt="2024-01-12T15:53:13.326" v="3156" actId="47"/>
        <pc:sldMkLst>
          <pc:docMk/>
          <pc:sldMk cId="0" sldId="300"/>
        </pc:sldMkLst>
      </pc:sldChg>
      <pc:sldChg chg="del">
        <pc:chgData name="tommaso califano" userId="5432c06226f2998e" providerId="LiveId" clId="{ADF1A2F4-8F7F-4E2D-A5F9-FC66B4CBA865}" dt="2024-01-12T15:53:13.364" v="3157" actId="47"/>
        <pc:sldMkLst>
          <pc:docMk/>
          <pc:sldMk cId="0" sldId="301"/>
        </pc:sldMkLst>
      </pc:sldChg>
      <pc:sldChg chg="del">
        <pc:chgData name="tommaso califano" userId="5432c06226f2998e" providerId="LiveId" clId="{ADF1A2F4-8F7F-4E2D-A5F9-FC66B4CBA865}" dt="2024-01-12T15:53:13.552" v="3158" actId="47"/>
        <pc:sldMkLst>
          <pc:docMk/>
          <pc:sldMk cId="0" sldId="302"/>
        </pc:sldMkLst>
      </pc:sldChg>
      <pc:sldChg chg="del">
        <pc:chgData name="tommaso califano" userId="5432c06226f2998e" providerId="LiveId" clId="{ADF1A2F4-8F7F-4E2D-A5F9-FC66B4CBA865}" dt="2024-01-12T15:53:13.796" v="3159" actId="47"/>
        <pc:sldMkLst>
          <pc:docMk/>
          <pc:sldMk cId="0" sldId="303"/>
        </pc:sldMkLst>
      </pc:sldChg>
      <pc:sldChg chg="del">
        <pc:chgData name="tommaso califano" userId="5432c06226f2998e" providerId="LiveId" clId="{ADF1A2F4-8F7F-4E2D-A5F9-FC66B4CBA865}" dt="2024-01-12T15:53:14.013" v="3160" actId="47"/>
        <pc:sldMkLst>
          <pc:docMk/>
          <pc:sldMk cId="0" sldId="304"/>
        </pc:sldMkLst>
      </pc:sldChg>
      <pc:sldChg chg="del">
        <pc:chgData name="tommaso califano" userId="5432c06226f2998e" providerId="LiveId" clId="{ADF1A2F4-8F7F-4E2D-A5F9-FC66B4CBA865}" dt="2024-01-12T15:53:14.202" v="3161" actId="47"/>
        <pc:sldMkLst>
          <pc:docMk/>
          <pc:sldMk cId="0" sldId="305"/>
        </pc:sldMkLst>
      </pc:sldChg>
      <pc:sldChg chg="del">
        <pc:chgData name="tommaso califano" userId="5432c06226f2998e" providerId="LiveId" clId="{ADF1A2F4-8F7F-4E2D-A5F9-FC66B4CBA865}" dt="2024-01-12T15:53:14.387" v="3162" actId="47"/>
        <pc:sldMkLst>
          <pc:docMk/>
          <pc:sldMk cId="0" sldId="306"/>
        </pc:sldMkLst>
      </pc:sldChg>
      <pc:sldChg chg="del">
        <pc:chgData name="tommaso califano" userId="5432c06226f2998e" providerId="LiveId" clId="{ADF1A2F4-8F7F-4E2D-A5F9-FC66B4CBA865}" dt="2024-01-12T15:53:14.581" v="3163" actId="47"/>
        <pc:sldMkLst>
          <pc:docMk/>
          <pc:sldMk cId="0" sldId="307"/>
        </pc:sldMkLst>
      </pc:sldChg>
      <pc:sldChg chg="del">
        <pc:chgData name="tommaso califano" userId="5432c06226f2998e" providerId="LiveId" clId="{ADF1A2F4-8F7F-4E2D-A5F9-FC66B4CBA865}" dt="2024-01-12T15:53:14.731" v="3164" actId="47"/>
        <pc:sldMkLst>
          <pc:docMk/>
          <pc:sldMk cId="0" sldId="308"/>
        </pc:sldMkLst>
      </pc:sldChg>
      <pc:sldChg chg="addSp modSp del modNotes">
        <pc:chgData name="tommaso califano" userId="5432c06226f2998e" providerId="LiveId" clId="{ADF1A2F4-8F7F-4E2D-A5F9-FC66B4CBA865}" dt="2024-01-12T15:53:14.913" v="3165" actId="47"/>
        <pc:sldMkLst>
          <pc:docMk/>
          <pc:sldMk cId="0" sldId="309"/>
        </pc:sldMkLst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3" creationId="{B0044041-74C0-CF24-E3AA-EF15CEF7943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4" creationId="{CC10AA7C-6ECB-6F97-AC8A-940C02ECF261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5" creationId="{5FDA3087-9D37-E855-A258-F159196A4A4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6" creationId="{FF7486A1-7959-34FE-2DBC-AB9026C184E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7" creationId="{667809CF-A1D3-E371-E562-01EA215C7E2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8" creationId="{AC0B25C0-45CE-F1A5-F82C-5ADC76703E25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9" creationId="{CBCE29A3-1FC0-6F4E-DA60-3C89C6EA7A06}"/>
          </ac:spMkLst>
        </pc:spChg>
        <pc:grpChg chg="add mod">
          <ac:chgData name="tommaso califano" userId="5432c06226f2998e" providerId="LiveId" clId="{ADF1A2F4-8F7F-4E2D-A5F9-FC66B4CBA865}" dt="2024-01-11T22:28:49.616" v="712"/>
          <ac:grpSpMkLst>
            <pc:docMk/>
            <pc:sldMk cId="0" sldId="309"/>
            <ac:grpSpMk id="2" creationId="{4FE3E9B0-CAFE-BB15-786E-80BB65F4272C}"/>
          </ac:grpSpMkLst>
        </pc:grpChg>
      </pc:sldChg>
      <pc:sldChg chg="del">
        <pc:chgData name="tommaso califano" userId="5432c06226f2998e" providerId="LiveId" clId="{ADF1A2F4-8F7F-4E2D-A5F9-FC66B4CBA865}" dt="2024-01-12T15:53:15.079" v="3166" actId="47"/>
        <pc:sldMkLst>
          <pc:docMk/>
          <pc:sldMk cId="0" sldId="310"/>
        </pc:sldMkLst>
      </pc:sldChg>
      <pc:sldChg chg="del">
        <pc:chgData name="tommaso califano" userId="5432c06226f2998e" providerId="LiveId" clId="{ADF1A2F4-8F7F-4E2D-A5F9-FC66B4CBA865}" dt="2024-01-12T15:53:15.262" v="3167" actId="47"/>
        <pc:sldMkLst>
          <pc:docMk/>
          <pc:sldMk cId="0" sldId="311"/>
        </pc:sldMkLst>
      </pc:sldChg>
      <pc:sldChg chg="addSp delSp modSp add del mod ord">
        <pc:chgData name="tommaso califano" userId="5432c06226f2998e" providerId="LiveId" clId="{ADF1A2F4-8F7F-4E2D-A5F9-FC66B4CBA865}" dt="2024-01-11T22:08:53.305" v="436" actId="47"/>
        <pc:sldMkLst>
          <pc:docMk/>
          <pc:sldMk cId="1661780913" sldId="312"/>
        </pc:sldMkLst>
        <pc:spChg chg="add del">
          <ac:chgData name="tommaso califano" userId="5432c06226f2998e" providerId="LiveId" clId="{ADF1A2F4-8F7F-4E2D-A5F9-FC66B4CBA865}" dt="2024-01-11T22:08:51.543" v="435" actId="478"/>
          <ac:spMkLst>
            <pc:docMk/>
            <pc:sldMk cId="1661780913" sldId="312"/>
            <ac:spMk id="2" creationId="{26073982-5A99-02DE-82D9-556C6D0AA5E3}"/>
          </ac:spMkLst>
        </pc:spChg>
        <pc:spChg chg="mod">
          <ac:chgData name="tommaso califano" userId="5432c06226f2998e" providerId="LiveId" clId="{ADF1A2F4-8F7F-4E2D-A5F9-FC66B4CBA865}" dt="2024-01-11T12:15:01.436" v="272" actId="20577"/>
          <ac:spMkLst>
            <pc:docMk/>
            <pc:sldMk cId="1661780913" sldId="31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4:58.724" v="267" actId="20577"/>
          <ac:spMkLst>
            <pc:docMk/>
            <pc:sldMk cId="1661780913" sldId="312"/>
            <ac:spMk id="430" creationId="{00000000-0000-0000-0000-000000000000}"/>
          </ac:spMkLst>
        </pc:spChg>
      </pc:sldChg>
      <pc:sldChg chg="addSp delSp modSp add del mod">
        <pc:chgData name="tommaso califano" userId="5432c06226f2998e" providerId="LiveId" clId="{ADF1A2F4-8F7F-4E2D-A5F9-FC66B4CBA865}" dt="2024-01-12T15:52:53.808" v="3130" actId="47"/>
        <pc:sldMkLst>
          <pc:docMk/>
          <pc:sldMk cId="470407295" sldId="313"/>
        </pc:sldMkLst>
        <pc:spChg chg="add mod">
          <ac:chgData name="tommaso califano" userId="5432c06226f2998e" providerId="LiveId" clId="{ADF1A2F4-8F7F-4E2D-A5F9-FC66B4CBA865}" dt="2024-01-11T12:23:08.556" v="418" actId="1076"/>
          <ac:spMkLst>
            <pc:docMk/>
            <pc:sldMk cId="470407295" sldId="313"/>
            <ac:spMk id="3" creationId="{F56B6C83-0FB8-F6D2-AE5B-A4972771F7F0}"/>
          </ac:spMkLst>
        </pc:spChg>
        <pc:spChg chg="add mod">
          <ac:chgData name="tommaso califano" userId="5432c06226f2998e" providerId="LiveId" clId="{ADF1A2F4-8F7F-4E2D-A5F9-FC66B4CBA865}" dt="2024-01-11T17:46:59.946" v="433" actId="1076"/>
          <ac:spMkLst>
            <pc:docMk/>
            <pc:sldMk cId="470407295" sldId="313"/>
            <ac:spMk id="4" creationId="{49EE4AD1-C377-521C-0C49-5E8EE5746068}"/>
          </ac:spMkLst>
        </pc:spChg>
        <pc:spChg chg="mod">
          <ac:chgData name="tommaso califano" userId="5432c06226f2998e" providerId="LiveId" clId="{ADF1A2F4-8F7F-4E2D-A5F9-FC66B4CBA865}" dt="2024-01-11T12:15:52.348" v="286" actId="20577"/>
          <ac:spMkLst>
            <pc:docMk/>
            <pc:sldMk cId="470407295" sldId="313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14:14.697" v="518" actId="1076"/>
          <ac:spMkLst>
            <pc:docMk/>
            <pc:sldMk cId="470407295" sldId="313"/>
            <ac:spMk id="456" creationId="{00000000-0000-0000-0000-000000000000}"/>
          </ac:spMkLst>
        </pc:spChg>
        <pc:picChg chg="add del mod">
          <ac:chgData name="tommaso califano" userId="5432c06226f2998e" providerId="LiveId" clId="{ADF1A2F4-8F7F-4E2D-A5F9-FC66B4CBA865}" dt="2024-01-11T22:14:16.778" v="519" actId="478"/>
          <ac:picMkLst>
            <pc:docMk/>
            <pc:sldMk cId="470407295" sldId="313"/>
            <ac:picMk id="2" creationId="{1E2EB53C-61E4-8503-F7B7-CB9E6B297BBA}"/>
          </ac:picMkLst>
        </pc:picChg>
        <pc:picChg chg="del mod">
          <ac:chgData name="tommaso califano" userId="5432c06226f2998e" providerId="LiveId" clId="{ADF1A2F4-8F7F-4E2D-A5F9-FC66B4CBA865}" dt="2024-01-11T12:15:55.955" v="288" actId="478"/>
          <ac:picMkLst>
            <pc:docMk/>
            <pc:sldMk cId="470407295" sldId="313"/>
            <ac:picMk id="4" creationId="{0957AC4D-1F81-C148-B705-F7DD07B4C73E}"/>
          </ac:picMkLst>
        </pc:picChg>
      </pc:sldChg>
      <pc:sldChg chg="modSp add del mod">
        <pc:chgData name="tommaso califano" userId="5432c06226f2998e" providerId="LiveId" clId="{ADF1A2F4-8F7F-4E2D-A5F9-FC66B4CBA865}" dt="2024-01-12T15:52:54.480" v="3131" actId="47"/>
        <pc:sldMkLst>
          <pc:docMk/>
          <pc:sldMk cId="908172803" sldId="314"/>
        </pc:sldMkLst>
        <pc:spChg chg="mod">
          <ac:chgData name="tommaso califano" userId="5432c06226f2998e" providerId="LiveId" clId="{ADF1A2F4-8F7F-4E2D-A5F9-FC66B4CBA865}" dt="2024-01-11T22:16:39.885" v="552" actId="1076"/>
          <ac:spMkLst>
            <pc:docMk/>
            <pc:sldMk cId="908172803" sldId="314"/>
            <ac:spMk id="958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1T22:21:50.902" v="637" actId="20577"/>
        <pc:sldMkLst>
          <pc:docMk/>
          <pc:sldMk cId="1579120568" sldId="315"/>
        </pc:sldMkLst>
        <pc:spChg chg="del">
          <ac:chgData name="tommaso califano" userId="5432c06226f2998e" providerId="LiveId" clId="{ADF1A2F4-8F7F-4E2D-A5F9-FC66B4CBA865}" dt="2024-01-11T22:09:00.007" v="438" actId="478"/>
          <ac:spMkLst>
            <pc:docMk/>
            <pc:sldMk cId="1579120568" sldId="315"/>
            <ac:spMk id="3" creationId="{F56B6C83-0FB8-F6D2-AE5B-A4972771F7F0}"/>
          </ac:spMkLst>
        </pc:spChg>
        <pc:spChg chg="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4" creationId="{49EE4AD1-C377-521C-0C49-5E8EE5746068}"/>
          </ac:spMkLst>
        </pc:spChg>
        <pc:spChg chg="add del mod">
          <ac:chgData name="tommaso califano" userId="5432c06226f2998e" providerId="LiveId" clId="{ADF1A2F4-8F7F-4E2D-A5F9-FC66B4CBA865}" dt="2024-01-11T22:09:04.910" v="440" actId="478"/>
          <ac:spMkLst>
            <pc:docMk/>
            <pc:sldMk cId="1579120568" sldId="315"/>
            <ac:spMk id="6" creationId="{26A0BDE5-7E18-C9E9-2C51-2F1B1C37ED90}"/>
          </ac:spMkLst>
        </pc:spChg>
        <pc:spChg chg="add mod topLvl">
          <ac:chgData name="tommaso califano" userId="5432c06226f2998e" providerId="LiveId" clId="{ADF1A2F4-8F7F-4E2D-A5F9-FC66B4CBA865}" dt="2024-01-11T22:19:03.501" v="589" actId="1076"/>
          <ac:spMkLst>
            <pc:docMk/>
            <pc:sldMk cId="1579120568" sldId="315"/>
            <ac:spMk id="7" creationId="{72F730C4-96A3-BD84-DD08-07EE49A33F79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8" creationId="{9DA9E05A-7A45-35F4-362A-2B631B438A56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9" creationId="{FD591B4A-71BA-7254-BDB1-2146E24D6A28}"/>
          </ac:spMkLst>
        </pc:spChg>
        <pc:spChg chg="add mod topLvl">
          <ac:chgData name="tommaso califano" userId="5432c06226f2998e" providerId="LiveId" clId="{ADF1A2F4-8F7F-4E2D-A5F9-FC66B4CBA865}" dt="2024-01-11T22:19:24.698" v="591" actId="1076"/>
          <ac:spMkLst>
            <pc:docMk/>
            <pc:sldMk cId="1579120568" sldId="315"/>
            <ac:spMk id="10" creationId="{EFC63597-E081-6E50-E22B-C0715421D88A}"/>
          </ac:spMkLst>
        </pc:spChg>
        <pc:spChg chg="add mod">
          <ac:chgData name="tommaso califano" userId="5432c06226f2998e" providerId="LiveId" clId="{ADF1A2F4-8F7F-4E2D-A5F9-FC66B4CBA865}" dt="2024-01-11T22:11:34.817" v="476"/>
          <ac:spMkLst>
            <pc:docMk/>
            <pc:sldMk cId="1579120568" sldId="315"/>
            <ac:spMk id="11" creationId="{7BF7FCE5-95FA-2D66-194F-DB1DBA46548A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12" creationId="{1153113D-D3DF-03DC-05C0-53D96947DE69}"/>
          </ac:spMkLst>
        </pc:spChg>
        <pc:spChg chg="add mod">
          <ac:chgData name="tommaso califano" userId="5432c06226f2998e" providerId="LiveId" clId="{ADF1A2F4-8F7F-4E2D-A5F9-FC66B4CBA865}" dt="2024-01-11T22:19:33.524" v="594" actId="1076"/>
          <ac:spMkLst>
            <pc:docMk/>
            <pc:sldMk cId="1579120568" sldId="315"/>
            <ac:spMk id="14" creationId="{D72DD5CF-AE22-66CE-3FC7-2508FF234888}"/>
          </ac:spMkLst>
        </pc:spChg>
        <pc:spChg chg="add del mod">
          <ac:chgData name="tommaso califano" userId="5432c06226f2998e" providerId="LiveId" clId="{ADF1A2F4-8F7F-4E2D-A5F9-FC66B4CBA865}" dt="2024-01-11T22:18:33.384" v="584" actId="478"/>
          <ac:spMkLst>
            <pc:docMk/>
            <pc:sldMk cId="1579120568" sldId="315"/>
            <ac:spMk id="15" creationId="{8CB70285-FAEC-284F-71BA-F07D3EB8A6C9}"/>
          </ac:spMkLst>
        </pc:spChg>
        <pc:spChg chg="add mod">
          <ac:chgData name="tommaso califano" userId="5432c06226f2998e" providerId="LiveId" clId="{ADF1A2F4-8F7F-4E2D-A5F9-FC66B4CBA865}" dt="2024-01-11T22:20:20.405" v="600"/>
          <ac:spMkLst>
            <pc:docMk/>
            <pc:sldMk cId="1579120568" sldId="315"/>
            <ac:spMk id="17" creationId="{E1081401-C8B2-3BAB-5591-84824D4A788B}"/>
          </ac:spMkLst>
        </pc:spChg>
        <pc:spChg chg="add mod">
          <ac:chgData name="tommaso califano" userId="5432c06226f2998e" providerId="LiveId" clId="{ADF1A2F4-8F7F-4E2D-A5F9-FC66B4CBA865}" dt="2024-01-11T22:21:13.386" v="616"/>
          <ac:spMkLst>
            <pc:docMk/>
            <pc:sldMk cId="1579120568" sldId="315"/>
            <ac:spMk id="18" creationId="{1951D2B8-0CA4-5E1E-CFFF-6CEC08E3CAC6}"/>
          </ac:spMkLst>
        </pc:spChg>
        <pc:spChg chg="add mod">
          <ac:chgData name="tommaso califano" userId="5432c06226f2998e" providerId="LiveId" clId="{ADF1A2F4-8F7F-4E2D-A5F9-FC66B4CBA865}" dt="2024-01-11T22:21:25.854" v="624" actId="14100"/>
          <ac:spMkLst>
            <pc:docMk/>
            <pc:sldMk cId="1579120568" sldId="315"/>
            <ac:spMk id="19" creationId="{64827148-DCFB-82F0-830C-4D4C6309152B}"/>
          </ac:spMkLst>
        </pc:spChg>
        <pc:spChg chg="add mod">
          <ac:chgData name="tommaso califano" userId="5432c06226f2998e" providerId="LiveId" clId="{ADF1A2F4-8F7F-4E2D-A5F9-FC66B4CBA865}" dt="2024-01-11T22:21:50.902" v="637" actId="20577"/>
          <ac:spMkLst>
            <pc:docMk/>
            <pc:sldMk cId="1579120568" sldId="315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1T22:13:35.156" v="514" actId="1076"/>
          <ac:spMkLst>
            <pc:docMk/>
            <pc:sldMk cId="1579120568" sldId="315"/>
            <ac:spMk id="455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1T22:09:02.313" v="439" actId="478"/>
          <ac:spMkLst>
            <pc:docMk/>
            <pc:sldMk cId="1579120568" sldId="315"/>
            <ac:spMk id="456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1T22:17:23.663" v="559" actId="165"/>
          <ac:grpSpMkLst>
            <pc:docMk/>
            <pc:sldMk cId="1579120568" sldId="315"/>
            <ac:grpSpMk id="13" creationId="{A1DCA718-775B-A98C-7832-215EF1C841A1}"/>
          </ac:grpSpMkLst>
        </pc:grpChg>
        <pc:grpChg chg="add mod">
          <ac:chgData name="tommaso califano" userId="5432c06226f2998e" providerId="LiveId" clId="{ADF1A2F4-8F7F-4E2D-A5F9-FC66B4CBA865}" dt="2024-01-11T22:19:40.045" v="595" actId="1076"/>
          <ac:grpSpMkLst>
            <pc:docMk/>
            <pc:sldMk cId="1579120568" sldId="315"/>
            <ac:grpSpMk id="16" creationId="{BF1CF6D4-DCC5-2A11-1428-29D7AFD36B22}"/>
          </ac:grpSpMkLst>
        </pc:grpChg>
        <pc:picChg chg="mod">
          <ac:chgData name="tommaso califano" userId="5432c06226f2998e" providerId="LiveId" clId="{ADF1A2F4-8F7F-4E2D-A5F9-FC66B4CBA865}" dt="2024-01-11T22:19:55.943" v="597" actId="1076"/>
          <ac:picMkLst>
            <pc:docMk/>
            <pc:sldMk cId="1579120568" sldId="315"/>
            <ac:picMk id="2" creationId="{1E2EB53C-61E4-8503-F7B7-CB9E6B297BBA}"/>
          </ac:picMkLst>
        </pc:picChg>
        <pc:cxnChg chg="add mod">
          <ac:chgData name="tommaso califano" userId="5432c06226f2998e" providerId="LiveId" clId="{ADF1A2F4-8F7F-4E2D-A5F9-FC66B4CBA865}" dt="2024-01-11T22:21:38.191" v="626" actId="14100"/>
          <ac:cxnSpMkLst>
            <pc:docMk/>
            <pc:sldMk cId="1579120568" sldId="315"/>
            <ac:cxnSpMk id="21" creationId="{85841F91-03DD-CF46-3702-6C6724914867}"/>
          </ac:cxnSpMkLst>
        </pc:cxnChg>
        <pc:cxnChg chg="add mod">
          <ac:chgData name="tommaso califano" userId="5432c06226f2998e" providerId="LiveId" clId="{ADF1A2F4-8F7F-4E2D-A5F9-FC66B4CBA865}" dt="2024-01-11T22:21:13.121" v="615" actId="14100"/>
          <ac:cxnSpMkLst>
            <pc:docMk/>
            <pc:sldMk cId="1579120568" sldId="315"/>
            <ac:cxnSpMk id="22" creationId="{7DB288B1-1777-F3D8-C718-F03ABCDCF13B}"/>
          </ac:cxnSpMkLst>
        </pc:cxnChg>
        <pc:cxnChg chg="add mod">
          <ac:chgData name="tommaso califano" userId="5432c06226f2998e" providerId="LiveId" clId="{ADF1A2F4-8F7F-4E2D-A5F9-FC66B4CBA865}" dt="2024-01-11T22:21:35.211" v="625" actId="14100"/>
          <ac:cxnSpMkLst>
            <pc:docMk/>
            <pc:sldMk cId="1579120568" sldId="315"/>
            <ac:cxnSpMk id="23" creationId="{34E84565-4E94-2254-7FF4-F493032E0172}"/>
          </ac:cxnSpMkLst>
        </pc:cxnChg>
      </pc:sldChg>
      <pc:sldChg chg="addSp delSp modSp new mod">
        <pc:chgData name="tommaso califano" userId="5432c06226f2998e" providerId="LiveId" clId="{ADF1A2F4-8F7F-4E2D-A5F9-FC66B4CBA865}" dt="2024-01-12T17:38:28.924" v="3733" actId="1076"/>
        <pc:sldMkLst>
          <pc:docMk/>
          <pc:sldMk cId="78606083" sldId="316"/>
        </pc:sldMkLst>
        <pc:spChg chg="mod">
          <ac:chgData name="tommaso califano" userId="5432c06226f2998e" providerId="LiveId" clId="{ADF1A2F4-8F7F-4E2D-A5F9-FC66B4CBA865}" dt="2024-01-11T22:40:47.144" v="886" actId="1076"/>
          <ac:spMkLst>
            <pc:docMk/>
            <pc:sldMk cId="78606083" sldId="316"/>
            <ac:spMk id="2" creationId="{CBD5CFAB-BAAF-A67A-CDD4-5A2AD935B354}"/>
          </ac:spMkLst>
        </pc:spChg>
        <pc:spChg chg="del">
          <ac:chgData name="tommaso califano" userId="5432c06226f2998e" providerId="LiveId" clId="{ADF1A2F4-8F7F-4E2D-A5F9-FC66B4CBA865}" dt="2024-01-11T22:25:12.227" v="695" actId="478"/>
          <ac:spMkLst>
            <pc:docMk/>
            <pc:sldMk cId="78606083" sldId="316"/>
            <ac:spMk id="3" creationId="{EDAD9991-2C5D-F754-AA68-363725D9E52E}"/>
          </ac:spMkLst>
        </pc:spChg>
        <pc:spChg chg="del">
          <ac:chgData name="tommaso califano" userId="5432c06226f2998e" providerId="LiveId" clId="{ADF1A2F4-8F7F-4E2D-A5F9-FC66B4CBA865}" dt="2024-01-11T22:25:11.531" v="694" actId="478"/>
          <ac:spMkLst>
            <pc:docMk/>
            <pc:sldMk cId="78606083" sldId="316"/>
            <ac:spMk id="4" creationId="{5F720009-4B58-8FF2-A720-4C779AAC789F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5" creationId="{AD78E6C1-FD3E-6425-D97A-19F695AD4439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6" creationId="{8AA74792-3571-6CA0-286E-6AA160D6C6B8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8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9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0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1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2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3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5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6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7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8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0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1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2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3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4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5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6" creationId="{40D26869-648E-50C1-BB8A-FDD6C935FEAC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27" creationId="{35F939ED-109E-3758-CBF7-E928EE606590}"/>
          </ac:spMkLst>
        </pc:spChg>
        <pc:spChg chg="add mod">
          <ac:chgData name="tommaso califano" userId="5432c06226f2998e" providerId="LiveId" clId="{ADF1A2F4-8F7F-4E2D-A5F9-FC66B4CBA865}" dt="2024-01-12T11:49:47.025" v="2485" actId="1076"/>
          <ac:spMkLst>
            <pc:docMk/>
            <pc:sldMk cId="78606083" sldId="316"/>
            <ac:spMk id="28" creationId="{4E2BC513-E556-1FFC-EAF9-6DA9CFFF0252}"/>
          </ac:spMkLst>
        </pc:spChg>
        <pc:spChg chg="add mod">
          <ac:chgData name="tommaso califano" userId="5432c06226f2998e" providerId="LiveId" clId="{ADF1A2F4-8F7F-4E2D-A5F9-FC66B4CBA865}" dt="2024-01-12T11:50:00.671" v="2487" actId="14100"/>
          <ac:spMkLst>
            <pc:docMk/>
            <pc:sldMk cId="78606083" sldId="316"/>
            <ac:spMk id="29" creationId="{16275CBE-9C88-4BBE-8A19-B77420C6E8EC}"/>
          </ac:spMkLst>
        </pc:spChg>
        <pc:spChg chg="add mod">
          <ac:chgData name="tommaso califano" userId="5432c06226f2998e" providerId="LiveId" clId="{ADF1A2F4-8F7F-4E2D-A5F9-FC66B4CBA865}" dt="2024-01-11T22:32:54.929" v="798" actId="164"/>
          <ac:spMkLst>
            <pc:docMk/>
            <pc:sldMk cId="78606083" sldId="316"/>
            <ac:spMk id="30" creationId="{D27F156D-3584-F04D-63F3-FE87372BED1A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31" creationId="{51EA704A-8C2B-9089-4B25-07966DA218B2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6" creationId="{D03D42FC-A57D-EE2B-B116-EC1AB00727B8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7" creationId="{FA37AE85-9B80-AD62-BC6B-D924043A9CF6}"/>
          </ac:spMkLst>
        </pc:spChg>
        <pc:spChg chg="add mod">
          <ac:chgData name="tommaso califano" userId="5432c06226f2998e" providerId="LiveId" clId="{ADF1A2F4-8F7F-4E2D-A5F9-FC66B4CBA865}" dt="2024-01-11T22:39:36.646" v="883" actId="164"/>
          <ac:spMkLst>
            <pc:docMk/>
            <pc:sldMk cId="78606083" sldId="316"/>
            <ac:spMk id="43" creationId="{D6B74048-7ECD-F2E4-54F2-5BF0BDF5D01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8" creationId="{922E09F4-3745-88E3-6C00-BACB501D9E3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9" creationId="{7C2643EA-22F7-B592-17B1-86E8BF393D86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0" creationId="{C9A01C23-82BD-C44E-C1F7-EEF71C8C1F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1" creationId="{EC1FF02A-39AA-1DE8-5262-80BD95288A5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2" creationId="{523440AC-DB49-7CCE-B05A-25718D533C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3" creationId="{F8A2A226-A556-0720-3A96-4921C790B51F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4" creationId="{1047B839-4327-3492-962E-5B7503D7D9A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5" creationId="{27B492CE-956E-CDAC-1F23-76A9AD50D1A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6" creationId="{C31F4095-EE74-B375-9A7E-2DE4CE82B32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7" creationId="{9130194D-39A2-912F-B580-ABB0CC3BCF3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8" creationId="{75112071-1B9D-EB4E-8D1C-D66D65777A71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9" creationId="{192DE1D4-478A-2E77-BBAA-A04622A0F3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1" creationId="{164CA589-761B-2D7E-B3FC-52193E6AFA6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2" creationId="{AB292780-DE68-AA55-16D4-294D2027DDF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3" creationId="{670A13FE-EC15-548C-C921-172C246F951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4" creationId="{F36A1FDF-C306-01A2-6AB0-345DCC2F5AC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5" creationId="{864FF78D-4746-7D0B-3F60-A453464749D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7" creationId="{0A97B5C5-8DFE-D7D9-D8DF-3DE41F425D60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8" creationId="{C4128EA1-6702-617E-67C4-486BB29E20F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9" creationId="{8C5E61BD-2996-2FA8-FB46-1022E7AFFDF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0" creationId="{A1290A01-843D-194E-A06C-4F6B0EF7974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1" creationId="{6A692DB3-14FE-A0F2-499A-D1ABD130AF1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2" creationId="{E4C34B8F-42CF-B49E-2FC7-C5CFCAC1F86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4" creationId="{BF68FF7B-FEB1-5F60-572E-AE85A4CC2AC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5" creationId="{3717653D-047C-7119-1CAB-F9AA398A28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6" creationId="{8FDACE13-F12E-A463-ABF0-5D86D087DDE1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7" creationId="{CFF73BE7-59F8-8D4E-8C39-D545CE29FB1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8" creationId="{C15C4C30-B93D-37AA-EAE9-E597BDFDE2E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9" creationId="{EC016EA1-33D8-69B6-66ED-83034FC12F6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0" creationId="{9B3468F9-4543-D415-F6EF-47DA55DA28F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1" creationId="{7DC2C334-F25F-F149-6D61-4485DF3AC77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3" creationId="{4FED2581-0E04-669A-8CE4-4A0642C0AE67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4" creationId="{D1362FCB-EC9C-E90B-A5CF-0FF98473FCD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5" creationId="{B1A7812D-2D51-A6DA-FFA4-B09E507070F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6" creationId="{DE71F648-2E11-BB25-B580-32617214463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7" creationId="{C8D382E7-D6C4-FC91-57B9-8426A9277C4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8" creationId="{F63C15F2-5EF5-FCED-9139-193ED57DC915}"/>
          </ac:spMkLst>
        </pc:spChg>
        <pc:grpChg chg="add mod">
          <ac:chgData name="tommaso califano" userId="5432c06226f2998e" providerId="LiveId" clId="{ADF1A2F4-8F7F-4E2D-A5F9-FC66B4CBA865}" dt="2024-01-11T22:32:42.437" v="796" actId="164"/>
          <ac:grpSpMkLst>
            <pc:docMk/>
            <pc:sldMk cId="78606083" sldId="316"/>
            <ac:grpSpMk id="7" creationId="{B4EF5B55-E536-F939-FF1D-6EB4CC4EB078}"/>
          </ac:grpSpMkLst>
        </pc:grpChg>
        <pc:grpChg chg="add mod">
          <ac:chgData name="tommaso califano" userId="5432c06226f2998e" providerId="LiveId" clId="{ADF1A2F4-8F7F-4E2D-A5F9-FC66B4CBA865}" dt="2024-01-11T22:32:48.752" v="797" actId="164"/>
          <ac:grpSpMkLst>
            <pc:docMk/>
            <pc:sldMk cId="78606083" sldId="316"/>
            <ac:grpSpMk id="14" creationId="{33A1889E-BE4A-E1B8-9722-A6A0A3E9D335}"/>
          </ac:grpSpMkLst>
        </pc:grpChg>
        <pc:grpChg chg="add mod">
          <ac:chgData name="tommaso califano" userId="5432c06226f2998e" providerId="LiveId" clId="{ADF1A2F4-8F7F-4E2D-A5F9-FC66B4CBA865}" dt="2024-01-11T22:32:54.929" v="798" actId="164"/>
          <ac:grpSpMkLst>
            <pc:docMk/>
            <pc:sldMk cId="78606083" sldId="316"/>
            <ac:grpSpMk id="19" creationId="{272528F1-2975-99CB-E73A-EDCAB720AF0D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2" creationId="{01282D5F-CF66-A90E-E3D3-DFF0F93BB846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3" creationId="{C1922A0B-B224-5C68-1DCD-5659D082932A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4" creationId="{C0C99715-80D3-5B98-187B-B9889D9DC814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5" creationId="{5855BEEF-ACC4-7AED-C801-733158834718}"/>
          </ac:grpSpMkLst>
        </pc:grpChg>
        <pc:grpChg chg="add mod">
          <ac:chgData name="tommaso califano" userId="5432c06226f2998e" providerId="LiveId" clId="{ADF1A2F4-8F7F-4E2D-A5F9-FC66B4CBA865}" dt="2024-01-12T17:38:28.924" v="3733" actId="1076"/>
          <ac:grpSpMkLst>
            <pc:docMk/>
            <pc:sldMk cId="78606083" sldId="316"/>
            <ac:grpSpMk id="57" creationId="{DA24EF3A-A1E6-6F19-3F86-F9C1706B5C2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0" creationId="{67F80505-E58F-C4D2-8590-472F4AAB9247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6" creationId="{4D831EFF-A0D7-FAA6-71B7-C5322AEE29C8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83" creationId="{02890DB0-6AD0-CD14-DB7A-54524945911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92" creationId="{56DCF502-3865-F40E-87DE-B15D27010A04}"/>
          </ac:grpSpMkLst>
        </pc:grpChg>
        <pc:picChg chg="add mod modCrop">
          <ac:chgData name="tommaso califano" userId="5432c06226f2998e" providerId="LiveId" clId="{ADF1A2F4-8F7F-4E2D-A5F9-FC66B4CBA865}" dt="2024-01-12T17:38:25.836" v="3732" actId="1076"/>
          <ac:picMkLst>
            <pc:docMk/>
            <pc:sldMk cId="78606083" sldId="316"/>
            <ac:picMk id="4" creationId="{F6011EF9-8FB8-4C1F-A80C-9D9B1B38D67E}"/>
          </ac:picMkLst>
        </pc:picChg>
        <pc:picChg chg="add del mod">
          <ac:chgData name="tommaso califano" userId="5432c06226f2998e" providerId="LiveId" clId="{ADF1A2F4-8F7F-4E2D-A5F9-FC66B4CBA865}" dt="2024-01-11T22:37:08.595" v="855" actId="478"/>
          <ac:picMkLst>
            <pc:docMk/>
            <pc:sldMk cId="78606083" sldId="316"/>
            <ac:picMk id="5" creationId="{8518EB97-7E78-8CA5-593C-29FDBEA39925}"/>
          </ac:picMkLst>
        </pc:picChg>
        <pc:picChg chg="add del mod">
          <ac:chgData name="tommaso califano" userId="5432c06226f2998e" providerId="LiveId" clId="{ADF1A2F4-8F7F-4E2D-A5F9-FC66B4CBA865}" dt="2024-01-11T22:37:09.330" v="856" actId="478"/>
          <ac:picMkLst>
            <pc:docMk/>
            <pc:sldMk cId="78606083" sldId="316"/>
            <ac:picMk id="6" creationId="{16A48D3F-7255-8D2F-B256-42B0CE290D4D}"/>
          </ac:picMkLst>
        </pc:picChg>
        <pc:cxnChg chg="add del mod">
          <ac:chgData name="tommaso califano" userId="5432c06226f2998e" providerId="LiveId" clId="{ADF1A2F4-8F7F-4E2D-A5F9-FC66B4CBA865}" dt="2024-01-11T22:34:09.568" v="813" actId="11529"/>
          <ac:cxnSpMkLst>
            <pc:docMk/>
            <pc:sldMk cId="78606083" sldId="316"/>
            <ac:cxnSpMk id="37" creationId="{09EF76B0-73D4-CF84-DB01-2B5883C41F44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1" creationId="{4224470C-94BC-02DA-CE37-13805E26A6B9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4" creationId="{8A133EAC-046E-07F5-241D-45647169F2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7" creationId="{B83F9289-80AB-DFB6-4781-796BA553196B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1" creationId="{959E45CE-8092-727E-E484-7D5CBDD77D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4" creationId="{2C014A8D-54CF-5484-7C35-9B86C23830A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99" creationId="{B9AE9F45-5017-3F1C-7948-830C54ADE67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0" creationId="{9A01618B-7024-26A4-F818-2C45E17D2D75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1" creationId="{794FDC38-3581-962B-C321-2D8396D9146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2" creationId="{3942FBEA-854A-09D1-D4ED-45E3AEB7A75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3" creationId="{C98F38B3-FD5C-D21C-4069-FCE4B81E79F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4" creationId="{94E6374B-B153-EC2B-B5BA-864F1D4916EA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5" creationId="{0C83B94B-484E-B0B8-B9B6-CDA3C662D1B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6" creationId="{1BEC22B3-398F-D500-05DF-91ED42A0DC26}"/>
          </ac:cxnSpMkLst>
        </pc:cxnChg>
      </pc:sldChg>
      <pc:sldChg chg="addSp delSp modSp add mod ord">
        <pc:chgData name="tommaso califano" userId="5432c06226f2998e" providerId="LiveId" clId="{ADF1A2F4-8F7F-4E2D-A5F9-FC66B4CBA865}" dt="2024-01-12T11:52:04.171" v="2526" actId="478"/>
        <pc:sldMkLst>
          <pc:docMk/>
          <pc:sldMk cId="4023506459" sldId="317"/>
        </pc:sldMkLst>
        <pc:spChg chg="add del mod">
          <ac:chgData name="tommaso califano" userId="5432c06226f2998e" providerId="LiveId" clId="{ADF1A2F4-8F7F-4E2D-A5F9-FC66B4CBA865}" dt="2024-01-12T11:52:04.171" v="2526" actId="478"/>
          <ac:spMkLst>
            <pc:docMk/>
            <pc:sldMk cId="4023506459" sldId="317"/>
            <ac:spMk id="3" creationId="{D0BF2626-592B-B049-B5DB-BEB26C6A0926}"/>
          </ac:spMkLst>
        </pc:spChg>
        <pc:spChg chg="mod">
          <ac:chgData name="tommaso califano" userId="5432c06226f2998e" providerId="LiveId" clId="{ADF1A2F4-8F7F-4E2D-A5F9-FC66B4CBA865}" dt="2024-01-11T22:22:44.741" v="658" actId="20577"/>
          <ac:spMkLst>
            <pc:docMk/>
            <pc:sldMk cId="4023506459" sldId="317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2:47.133" v="660" actId="20577"/>
          <ac:spMkLst>
            <pc:docMk/>
            <pc:sldMk cId="4023506459" sldId="317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02.909" v="2525" actId="478"/>
          <ac:spMkLst>
            <pc:docMk/>
            <pc:sldMk cId="4023506459" sldId="317"/>
            <ac:spMk id="431" creationId="{00000000-0000-0000-0000-000000000000}"/>
          </ac:spMkLst>
        </pc:spChg>
      </pc:sldChg>
      <pc:sldChg chg="addSp delSp modSp add mod ord">
        <pc:chgData name="tommaso califano" userId="5432c06226f2998e" providerId="LiveId" clId="{ADF1A2F4-8F7F-4E2D-A5F9-FC66B4CBA865}" dt="2024-01-12T11:52:14.756" v="2528" actId="478"/>
        <pc:sldMkLst>
          <pc:docMk/>
          <pc:sldMk cId="1064050930" sldId="318"/>
        </pc:sldMkLst>
        <pc:spChg chg="add del mod">
          <ac:chgData name="tommaso califano" userId="5432c06226f2998e" providerId="LiveId" clId="{ADF1A2F4-8F7F-4E2D-A5F9-FC66B4CBA865}" dt="2024-01-12T11:52:14.756" v="2528" actId="478"/>
          <ac:spMkLst>
            <pc:docMk/>
            <pc:sldMk cId="1064050930" sldId="318"/>
            <ac:spMk id="3" creationId="{61A70096-C9DC-F104-C0E6-FA32B08B8D0E}"/>
          </ac:spMkLst>
        </pc:spChg>
        <pc:spChg chg="mod">
          <ac:chgData name="tommaso califano" userId="5432c06226f2998e" providerId="LiveId" clId="{ADF1A2F4-8F7F-4E2D-A5F9-FC66B4CBA865}" dt="2024-01-11T22:23:29.803" v="680" actId="14100"/>
          <ac:spMkLst>
            <pc:docMk/>
            <pc:sldMk cId="1064050930" sldId="318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3:18.836" v="665" actId="20577"/>
          <ac:spMkLst>
            <pc:docMk/>
            <pc:sldMk cId="1064050930" sldId="318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3.245" v="2527" actId="478"/>
          <ac:spMkLst>
            <pc:docMk/>
            <pc:sldMk cId="1064050930" sldId="318"/>
            <ac:spMk id="431" creationId="{00000000-0000-0000-0000-000000000000}"/>
          </ac:spMkLst>
        </pc:spChg>
      </pc:sldChg>
      <pc:sldChg chg="addSp delSp modSp new del mod">
        <pc:chgData name="tommaso califano" userId="5432c06226f2998e" providerId="LiveId" clId="{ADF1A2F4-8F7F-4E2D-A5F9-FC66B4CBA865}" dt="2024-01-12T15:52:52.979" v="3129" actId="47"/>
        <pc:sldMkLst>
          <pc:docMk/>
          <pc:sldMk cId="1711550856" sldId="319"/>
        </pc:sldMkLst>
        <pc:spChg chg="del">
          <ac:chgData name="tommaso califano" userId="5432c06226f2998e" providerId="LiveId" clId="{ADF1A2F4-8F7F-4E2D-A5F9-FC66B4CBA865}" dt="2024-01-11T22:42:34.687" v="893" actId="478"/>
          <ac:spMkLst>
            <pc:docMk/>
            <pc:sldMk cId="1711550856" sldId="319"/>
            <ac:spMk id="2" creationId="{BD8757D0-5232-BD2A-E2B4-FB6334323FD2}"/>
          </ac:spMkLst>
        </pc:spChg>
        <pc:spChg chg="del">
          <ac:chgData name="tommaso califano" userId="5432c06226f2998e" providerId="LiveId" clId="{ADF1A2F4-8F7F-4E2D-A5F9-FC66B4CBA865}" dt="2024-01-11T22:42:33.622" v="892" actId="478"/>
          <ac:spMkLst>
            <pc:docMk/>
            <pc:sldMk cId="1711550856" sldId="319"/>
            <ac:spMk id="3" creationId="{C076CA8A-CEBB-8C67-8B07-C37B5E9D15D2}"/>
          </ac:spMkLst>
        </pc:spChg>
        <pc:spChg chg="del">
          <ac:chgData name="tommaso califano" userId="5432c06226f2998e" providerId="LiveId" clId="{ADF1A2F4-8F7F-4E2D-A5F9-FC66B4CBA865}" dt="2024-01-11T22:42:33.015" v="891" actId="478"/>
          <ac:spMkLst>
            <pc:docMk/>
            <pc:sldMk cId="1711550856" sldId="319"/>
            <ac:spMk id="4" creationId="{FFD657B3-2A8B-0649-E15A-AA82542CFCC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5" creationId="{9C4A1F96-D238-30DA-9A88-A2CF532CD27B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6" creationId="{FE87745A-3B0D-7529-6106-996502DE044A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7" creationId="{4536634D-282D-B05D-6817-0DE316555DD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8" creationId="{ED0C6345-58CC-B5F6-FF52-8203ABA33833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9" creationId="{1B77BF95-ED4D-506A-9B5F-31AF278E41E4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0" creationId="{4F114491-92E9-2228-2861-2AADCFB8D3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1" creationId="{5844278F-4799-008A-A533-D2A997CF2CF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2" creationId="{D3CB5CD5-FAB4-C994-3170-288C83E8A9E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3" creationId="{49939CED-94B0-7F53-AF03-50FC596C6C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4" creationId="{1F89CEF2-BFC5-32A2-564E-676A8B93C89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5" creationId="{8672EFE2-7ACF-35EC-E8EA-0B95869AB2EF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6" creationId="{669481CE-F555-DF76-1C18-51CBFBC2C34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8" creationId="{B0578EEF-ED6D-28D6-0998-553D88483FA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9" creationId="{D9830F04-BF2D-46BD-BCCE-D13EF0506C8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0" creationId="{ABA005F9-7D70-15A5-DE77-04A1FC877DD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1" creationId="{15054D4E-75C9-95BE-604C-E8257352EDD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2" creationId="{5FAE1272-D427-FBD3-1FEE-FB6E4439285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4" creationId="{3A9EFF2B-AFB6-B95B-81ED-01A59B27732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5" creationId="{FF048A85-CF98-1DEA-F509-63DF3F6DC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6" creationId="{7D7BD291-7507-C975-13E3-2238A117D6A4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7" creationId="{FF144698-FA97-82A5-03ED-831A4AEE4C4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8" creationId="{D0EDB2A8-85B2-DFD1-62C8-83F57AB12C22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9" creationId="{AADB4D46-D869-A4D3-3D82-FC0FB6472AC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1" creationId="{E4514304-BB8B-15CC-6824-C496173A5C2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2" creationId="{D479CCA7-549B-EA7E-CE34-1E606EA20D5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3" creationId="{B9839A49-9AFF-F34F-728E-3CE2A68BC1C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4" creationId="{DA9518A6-91A9-94EE-8954-C227CB069C3A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5" creationId="{1BC3D853-6F1A-0320-7C89-A1A14DDB75F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6" creationId="{60FFCFD7-3EC6-AAC9-74D6-5DFA7E95EA37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7" creationId="{E9B7D4C1-EE1B-CFD2-31EB-E9D3E7D8466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8" creationId="{616A6E12-FE5A-556E-D233-775B9559DE2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0" creationId="{625B9CC5-997F-C18A-ACE6-D211F89599A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1" creationId="{2E75730D-527D-DCDD-AC69-6D1CA8D3F00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2" creationId="{54E41432-E80B-8847-6EFF-31A4BBF7B15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3" creationId="{98A9015A-7088-D575-34E6-23B1C9F8AB28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4" creationId="{06F8060A-2D14-EF1E-B302-EBCABF327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5" creationId="{EAF44741-03EF-1F8A-C101-8F9224AC9C16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4" creationId="{04BF1DF3-7B73-8D83-55F4-484500CFCD2B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5" creationId="{7F205168-D818-E199-46DE-48CF62948ABF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6" creationId="{0FF4BDF6-16BA-4844-EBEF-3F7670C1DEAA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7" creationId="{044662B9-F3F7-8C33-CA02-D88157EA9070}"/>
          </ac:spMkLst>
        </pc:spChg>
        <pc:spChg chg="add mod">
          <ac:chgData name="tommaso califano" userId="5432c06226f2998e" providerId="LiveId" clId="{ADF1A2F4-8F7F-4E2D-A5F9-FC66B4CBA865}" dt="2024-01-11T22:43:15.036" v="950" actId="14100"/>
          <ac:spMkLst>
            <pc:docMk/>
            <pc:sldMk cId="1711550856" sldId="319"/>
            <ac:spMk id="58" creationId="{92D96CE7-F2B3-1FCA-32D6-655ABA6E2290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9" creationId="{280FF6A9-FF90-3F34-1974-46402ABFC95A}"/>
          </ac:spMkLst>
        </pc:spChg>
        <pc:spChg chg="add mod">
          <ac:chgData name="tommaso califano" userId="5432c06226f2998e" providerId="LiveId" clId="{ADF1A2F4-8F7F-4E2D-A5F9-FC66B4CBA865}" dt="2024-01-11T22:43:37.711" v="959" actId="20577"/>
          <ac:spMkLst>
            <pc:docMk/>
            <pc:sldMk cId="1711550856" sldId="319"/>
            <ac:spMk id="60" creationId="{537BA719-43DF-3F9F-A516-664BBD1FBBD7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1" creationId="{60A643B2-7AA0-4C96-9601-0EA0C489484E}"/>
          </ac:spMkLst>
        </pc:spChg>
        <pc:spChg chg="add mod">
          <ac:chgData name="tommaso califano" userId="5432c06226f2998e" providerId="LiveId" clId="{ADF1A2F4-8F7F-4E2D-A5F9-FC66B4CBA865}" dt="2024-01-11T22:42:59.767" v="904" actId="20577"/>
          <ac:spMkLst>
            <pc:docMk/>
            <pc:sldMk cId="1711550856" sldId="319"/>
            <ac:spMk id="62" creationId="{ECC15A28-46F4-4AD3-232D-979622465E18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3" creationId="{5FE83215-5104-1E71-635E-2A14CB6F5983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4" creationId="{CCF41596-5A09-D86F-B82A-4DEB3927928C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5" creationId="{E7236137-68F1-A31A-E278-9B3B102542B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7" creationId="{F28F487C-064F-6B5D-E79F-5E9BD4B5091C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8" creationId="{40FA2F16-54AD-1036-5EF8-E7676732EF9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9" creationId="{BC5E1DD5-C9BF-FB44-56E7-BD990DCFC3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0" creationId="{8BC20070-1438-CA48-9149-0D7944FF362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1" creationId="{C651ECC0-0FCF-09DA-9BF1-2554BB55443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3" creationId="{92A1ADD1-2834-4F0E-989C-7C8186721A1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4" creationId="{DBBA90DB-691E-7060-DA05-D5F11145C2BD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5" creationId="{A24D4781-204C-FEA3-A8E4-FBCF05DCFC94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6" creationId="{26006701-88DF-E0DB-AC04-8BAF1019B150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7" creationId="{D631DF17-DDC4-4D68-FD6B-7C5889F4C1C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8" creationId="{6445C211-A054-54E1-B821-B0BA16D752F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0" creationId="{C15872F7-16D4-E63D-B30B-ED8E828E0A0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1" creationId="{F96AF5EA-A27E-AA7F-696E-4188026B0D7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2" creationId="{8ED29466-11B6-4D62-BD53-D64A0071F25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3" creationId="{3FDE139C-DC8B-3A39-2FC1-6E8A2D1ECA8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4" creationId="{0C15D72A-2EAE-22C8-1310-A337684912DB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5" creationId="{FCCDA6ED-4241-55A1-74FC-BF6FEAF85B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6" creationId="{9ECBAC1B-2615-7A07-2E92-29DD4F75C96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7" creationId="{66384BAD-59E2-F5F9-FC0B-B440896E914E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9" creationId="{ECF435B8-29BE-0EB8-7C92-0EFCA15F586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0" creationId="{2A10DA92-8D93-EF34-0422-80E7BA6CFBC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1" creationId="{B41FF05C-FB88-FCC5-6B53-7B46EF60174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2" creationId="{9BB00A69-762D-89CD-7A8A-4F921A32623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3" creationId="{79ECC45E-4D8B-3F8F-244E-C481DCB7797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4" creationId="{2DF0833B-BCF4-FDB1-974F-45C2ECB762D5}"/>
          </ac:spMkLst>
        </pc:s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17" creationId="{71D587A9-2569-62CD-716D-F83B3807C1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23" creationId="{8BD189E9-1665-A016-10D0-4B7ED71CAF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0" creationId="{BC9A4AB4-9D81-B4EF-F60D-11DC9706C055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9" creationId="{231EF73C-4888-9772-C65F-EF8C29CE47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66" creationId="{DF1A0832-03D5-73F1-2218-E814340859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2" creationId="{5CB0FB04-0636-02BF-3DDC-DA775D3C7ABD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9" creationId="{A10162E9-F25B-BEBC-65A0-2A41FC2D4284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88" creationId="{18036B8F-5EC0-A6F8-56C1-773FF83E8F2D}"/>
          </ac:grpSpMkLst>
        </pc:grp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6" creationId="{67988B62-F5DD-0DF3-F3BC-773A4E7FA692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7" creationId="{A039B7A1-B0B7-5CE5-77DB-813067A27FDB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8" creationId="{E4A1C47B-4E5A-3224-9FAD-F65B5ADD1DA5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9" creationId="{6A573B10-5267-6084-D3D6-859940A60EF6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0" creationId="{70D2EA21-D6A8-E82C-8AA8-D0AC4FF47EB0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1" creationId="{2BC5386E-DDAA-4645-6DD1-CC2AF9152B8D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2" creationId="{1592F344-D2D8-0771-244D-3B04B15E0608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3" creationId="{83D609E7-14FF-33B4-90DC-2E45A421517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5" creationId="{F20FD274-9D95-C844-482E-3361FC550A4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6" creationId="{5876E18A-65C7-C86F-C680-95925440AC7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7" creationId="{615A43B3-4130-FB53-E1A8-DF1F9DF4520A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8" creationId="{876CC4FA-7350-FB76-894C-A0DCB570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9" creationId="{0DCB6F64-3D28-C73C-4002-67769AFF76F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0" creationId="{746FBCD0-6589-C44C-C3C8-8E6C13621881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1" creationId="{57F812B9-1A90-EBDD-3486-CEC1ED59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2" creationId="{42DE995E-0BB9-91DA-3558-7545924C6075}"/>
          </ac:cxnSpMkLst>
        </pc:cxnChg>
      </pc:sldChg>
      <pc:sldChg chg="addSp delSp modSp add mod">
        <pc:chgData name="tommaso califano" userId="5432c06226f2998e" providerId="LiveId" clId="{ADF1A2F4-8F7F-4E2D-A5F9-FC66B4CBA865}" dt="2024-01-12T10:28:42.317" v="1276" actId="404"/>
        <pc:sldMkLst>
          <pc:docMk/>
          <pc:sldMk cId="1979208666" sldId="320"/>
        </pc:sldMkLst>
        <pc:spChg chg="add del mod">
          <ac:chgData name="tommaso califano" userId="5432c06226f2998e" providerId="LiveId" clId="{ADF1A2F4-8F7F-4E2D-A5F9-FC66B4CBA865}" dt="2024-01-12T10:20:43.610" v="1099" actId="478"/>
          <ac:spMkLst>
            <pc:docMk/>
            <pc:sldMk cId="1979208666" sldId="320"/>
            <ac:spMk id="3" creationId="{6596FCC8-463A-5303-6782-18DC578A088D}"/>
          </ac:spMkLst>
        </pc:spChg>
        <pc:spChg chg="add del mod">
          <ac:chgData name="tommaso califano" userId="5432c06226f2998e" providerId="LiveId" clId="{ADF1A2F4-8F7F-4E2D-A5F9-FC66B4CBA865}" dt="2024-01-12T10:20:30.554" v="1097" actId="478"/>
          <ac:spMkLst>
            <pc:docMk/>
            <pc:sldMk cId="1979208666" sldId="320"/>
            <ac:spMk id="5" creationId="{C8CD38FB-0AC2-A96E-D05E-8BDE382DCE0C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1" creationId="{D8E699CB-6191-3194-0AC4-5AE322406B6E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3" creationId="{EA711EC2-0613-7BEB-35C8-CBF4D4E44EDC}"/>
          </ac:spMkLst>
        </pc:spChg>
        <pc:spChg chg="del">
          <ac:chgData name="tommaso califano" userId="5432c06226f2998e" providerId="LiveId" clId="{ADF1A2F4-8F7F-4E2D-A5F9-FC66B4CBA865}" dt="2024-01-12T10:06:23.851" v="986" actId="478"/>
          <ac:spMkLst>
            <pc:docMk/>
            <pc:sldMk cId="1979208666" sldId="320"/>
            <ac:spMk id="14" creationId="{D72DD5CF-AE22-66CE-3FC7-2508FF234888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5" creationId="{2771A5C0-3E3D-341D-B248-EB61A38D0CA5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7" creationId="{E1081401-C8B2-3BAB-5591-84824D4A788B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8" creationId="{1951D2B8-0CA4-5E1E-CFFF-6CEC08E3CAC6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9" creationId="{64827148-DCFB-82F0-830C-4D4C6309152B}"/>
          </ac:spMkLst>
        </pc:spChg>
        <pc:spChg chg="del mod">
          <ac:chgData name="tommaso califano" userId="5432c06226f2998e" providerId="LiveId" clId="{ADF1A2F4-8F7F-4E2D-A5F9-FC66B4CBA865}" dt="2024-01-12T10:06:16.896" v="980" actId="478"/>
          <ac:spMkLst>
            <pc:docMk/>
            <pc:sldMk cId="1979208666" sldId="320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6" creationId="{AF618368-AC76-889A-4688-220A4DA629D6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7" creationId="{606306A4-8B52-6D43-990B-F1846E7E2AD9}"/>
          </ac:spMkLst>
        </pc:spChg>
        <pc:spChg chg="add mod">
          <ac:chgData name="tommaso califano" userId="5432c06226f2998e" providerId="LiveId" clId="{ADF1A2F4-8F7F-4E2D-A5F9-FC66B4CBA865}" dt="2024-01-12T10:22:26.901" v="1138" actId="115"/>
          <ac:spMkLst>
            <pc:docMk/>
            <pc:sldMk cId="1979208666" sldId="320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28:42.317" v="1276" actId="404"/>
          <ac:spMkLst>
            <pc:docMk/>
            <pc:sldMk cId="1979208666" sldId="320"/>
            <ac:spMk id="31" creationId="{57FBD061-7BE6-2779-F4D0-7126DE352720}"/>
          </ac:spMkLst>
        </pc:spChg>
        <pc:spChg chg="mod">
          <ac:chgData name="tommaso califano" userId="5432c06226f2998e" providerId="LiveId" clId="{ADF1A2F4-8F7F-4E2D-A5F9-FC66B4CBA865}" dt="2024-01-12T10:21:44.555" v="1109" actId="1076"/>
          <ac:spMkLst>
            <pc:docMk/>
            <pc:sldMk cId="1979208666" sldId="320"/>
            <ac:spMk id="455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0:06:23.195" v="985" actId="478"/>
          <ac:grpSpMkLst>
            <pc:docMk/>
            <pc:sldMk cId="1979208666" sldId="320"/>
            <ac:grpSpMk id="16" creationId="{BF1CF6D4-DCC5-2A11-1428-29D7AFD36B22}"/>
          </ac:grpSpMkLst>
        </pc:grpChg>
        <pc:grpChg chg="add del mod">
          <ac:chgData name="tommaso califano" userId="5432c06226f2998e" providerId="LiveId" clId="{ADF1A2F4-8F7F-4E2D-A5F9-FC66B4CBA865}" dt="2024-01-12T10:15:14.579" v="1053" actId="478"/>
          <ac:grpSpMkLst>
            <pc:docMk/>
            <pc:sldMk cId="1979208666" sldId="320"/>
            <ac:grpSpMk id="25" creationId="{DBC2DAC5-819B-38B0-43EC-F03924F30BAE}"/>
          </ac:grpSpMkLst>
        </pc:grp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8" creationId="{E13838CB-4F6A-AFEC-D8DD-7FD5EF813919}"/>
          </ac:graphicFrameMkLst>
        </pc:graphicFrame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9" creationId="{C1FA729B-8CB0-979D-F30F-152D66D687DE}"/>
          </ac:graphicFrameMkLst>
        </pc:graphicFrameChg>
        <pc:picChg chg="del">
          <ac:chgData name="tommaso califano" userId="5432c06226f2998e" providerId="LiveId" clId="{ADF1A2F4-8F7F-4E2D-A5F9-FC66B4CBA865}" dt="2024-01-12T10:06:15.302" v="978" actId="478"/>
          <ac:picMkLst>
            <pc:docMk/>
            <pc:sldMk cId="1979208666" sldId="320"/>
            <ac:picMk id="2" creationId="{1E2EB53C-61E4-8503-F7B7-CB9E6B297BBA}"/>
          </ac:picMkLst>
        </pc:picChg>
        <pc:picChg chg="add mod">
          <ac:chgData name="tommaso califano" userId="5432c06226f2998e" providerId="LiveId" clId="{ADF1A2F4-8F7F-4E2D-A5F9-FC66B4CBA865}" dt="2024-01-12T10:23:04.149" v="1141" actId="1076"/>
          <ac:picMkLst>
            <pc:docMk/>
            <pc:sldMk cId="1979208666" sldId="320"/>
            <ac:picMk id="24" creationId="{9B1BEE66-125A-9CF6-DF11-181CBAD2391C}"/>
          </ac:picMkLst>
        </pc:picChg>
        <pc:cxnChg chg="del mod">
          <ac:chgData name="tommaso califano" userId="5432c06226f2998e" providerId="LiveId" clId="{ADF1A2F4-8F7F-4E2D-A5F9-FC66B4CBA865}" dt="2024-01-12T10:06:17.724" v="981" actId="478"/>
          <ac:cxnSpMkLst>
            <pc:docMk/>
            <pc:sldMk cId="1979208666" sldId="320"/>
            <ac:cxnSpMk id="21" creationId="{85841F91-03DD-CF46-3702-6C6724914867}"/>
          </ac:cxnSpMkLst>
        </pc:cxnChg>
        <pc:cxnChg chg="del mod">
          <ac:chgData name="tommaso califano" userId="5432c06226f2998e" providerId="LiveId" clId="{ADF1A2F4-8F7F-4E2D-A5F9-FC66B4CBA865}" dt="2024-01-12T10:06:20.099" v="983" actId="478"/>
          <ac:cxnSpMkLst>
            <pc:docMk/>
            <pc:sldMk cId="1979208666" sldId="320"/>
            <ac:cxnSpMk id="22" creationId="{7DB288B1-1777-F3D8-C718-F03ABCDCF13B}"/>
          </ac:cxnSpMkLst>
        </pc:cxnChg>
        <pc:cxnChg chg="del mod">
          <ac:chgData name="tommaso califano" userId="5432c06226f2998e" providerId="LiveId" clId="{ADF1A2F4-8F7F-4E2D-A5F9-FC66B4CBA865}" dt="2024-01-12T10:06:21.318" v="984" actId="478"/>
          <ac:cxnSpMkLst>
            <pc:docMk/>
            <pc:sldMk cId="1979208666" sldId="320"/>
            <ac:cxnSpMk id="23" creationId="{34E84565-4E94-2254-7FF4-F493032E0172}"/>
          </ac:cxnSpMkLst>
        </pc:cxnChg>
      </pc:sldChg>
      <pc:sldChg chg="addSp delSp modSp add del mod">
        <pc:chgData name="tommaso califano" userId="5432c06226f2998e" providerId="LiveId" clId="{ADF1A2F4-8F7F-4E2D-A5F9-FC66B4CBA865}" dt="2024-01-12T10:28:51.173" v="1280" actId="1076"/>
        <pc:sldMkLst>
          <pc:docMk/>
          <pc:sldMk cId="24900928" sldId="321"/>
        </pc:sldMkLst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3" creationId="{182C02A1-4C52-BDB8-DAB1-971DE821E122}"/>
          </ac:spMkLst>
        </pc:spChg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4" creationId="{CD16D1EB-2BBD-2AB3-7C54-829DBC3EAC35}"/>
          </ac:spMkLst>
        </pc:spChg>
        <pc:spChg chg="add mod">
          <ac:chgData name="tommaso califano" userId="5432c06226f2998e" providerId="LiveId" clId="{ADF1A2F4-8F7F-4E2D-A5F9-FC66B4CBA865}" dt="2024-01-12T10:26:38.145" v="1222" actId="14100"/>
          <ac:spMkLst>
            <pc:docMk/>
            <pc:sldMk cId="24900928" sldId="321"/>
            <ac:spMk id="5" creationId="{FBF90B0D-83E7-9384-7329-B32F28B33823}"/>
          </ac:spMkLst>
        </pc:spChg>
        <pc:spChg chg="mod">
          <ac:chgData name="tommaso califano" userId="5432c06226f2998e" providerId="LiveId" clId="{ADF1A2F4-8F7F-4E2D-A5F9-FC66B4CBA865}" dt="2024-01-12T10:26:21.603" v="1206" actId="1076"/>
          <ac:spMkLst>
            <pc:docMk/>
            <pc:sldMk cId="24900928" sldId="321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6:41.161" v="1223" actId="207"/>
          <ac:spMkLst>
            <pc:docMk/>
            <pc:sldMk cId="24900928" sldId="321"/>
            <ac:spMk id="7" creationId="{0AF9C3B7-0960-4923-97DE-3C245291021A}"/>
          </ac:spMkLst>
        </pc:spChg>
        <pc:spChg chg="add mod">
          <ac:chgData name="tommaso califano" userId="5432c06226f2998e" providerId="LiveId" clId="{ADF1A2F4-8F7F-4E2D-A5F9-FC66B4CBA865}" dt="2024-01-12T10:28:51.173" v="1280" actId="1076"/>
          <ac:spMkLst>
            <pc:docMk/>
            <pc:sldMk cId="24900928" sldId="321"/>
            <ac:spMk id="9" creationId="{1B242923-3068-6A9F-C548-594F928BC59F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1" creationId="{D8E699CB-6191-3194-0AC4-5AE322406B6E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3" creationId="{EA711EC2-0613-7BEB-35C8-CBF4D4E44EDC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5" creationId="{2771A5C0-3E3D-341D-B248-EB61A38D0CA5}"/>
          </ac:spMkLst>
        </pc:spChg>
        <pc:spChg chg="mod">
          <ac:chgData name="tommaso califano" userId="5432c06226f2998e" providerId="LiveId" clId="{ADF1A2F4-8F7F-4E2D-A5F9-FC66B4CBA865}" dt="2024-01-12T10:23:41.477" v="1164"/>
          <ac:spMkLst>
            <pc:docMk/>
            <pc:sldMk cId="24900928" sldId="321"/>
            <ac:spMk id="30" creationId="{6C4091CB-A318-7163-8946-1964F898A42C}"/>
          </ac:spMkLst>
        </pc:spChg>
        <pc:graphicFrameChg chg="add mod modGraphic">
          <ac:chgData name="tommaso califano" userId="5432c06226f2998e" providerId="LiveId" clId="{ADF1A2F4-8F7F-4E2D-A5F9-FC66B4CBA865}" dt="2024-01-12T10:27:45.474" v="1233" actId="20577"/>
          <ac:graphicFrameMkLst>
            <pc:docMk/>
            <pc:sldMk cId="24900928" sldId="321"/>
            <ac:graphicFrameMk id="8" creationId="{889DE1DF-720B-28F9-A883-32438E7AAC78}"/>
          </ac:graphicFrameMkLst>
        </pc:graphicFrameChg>
        <pc:graphicFrameChg chg="del">
          <ac:chgData name="tommaso califano" userId="5432c06226f2998e" providerId="LiveId" clId="{ADF1A2F4-8F7F-4E2D-A5F9-FC66B4CBA865}" dt="2024-01-12T10:25:55.020" v="1198" actId="478"/>
          <ac:graphicFrameMkLst>
            <pc:docMk/>
            <pc:sldMk cId="24900928" sldId="321"/>
            <ac:graphicFrameMk id="28" creationId="{E13838CB-4F6A-AFEC-D8DD-7FD5EF813919}"/>
          </ac:graphicFrameMkLst>
        </pc:graphicFrameChg>
        <pc:graphicFrameChg chg="del">
          <ac:chgData name="tommaso califano" userId="5432c06226f2998e" providerId="LiveId" clId="{ADF1A2F4-8F7F-4E2D-A5F9-FC66B4CBA865}" dt="2024-01-12T10:25:56.305" v="1199" actId="478"/>
          <ac:graphicFrameMkLst>
            <pc:docMk/>
            <pc:sldMk cId="24900928" sldId="321"/>
            <ac:graphicFrameMk id="29" creationId="{C1FA729B-8CB0-979D-F30F-152D66D687DE}"/>
          </ac:graphicFrameMkLst>
        </pc:graphicFrameChg>
        <pc:picChg chg="add mod">
          <ac:chgData name="tommaso califano" userId="5432c06226f2998e" providerId="LiveId" clId="{ADF1A2F4-8F7F-4E2D-A5F9-FC66B4CBA865}" dt="2024-01-12T10:28:47.938" v="1279" actId="1076"/>
          <ac:picMkLst>
            <pc:docMk/>
            <pc:sldMk cId="24900928" sldId="321"/>
            <ac:picMk id="2" creationId="{012DC4DF-4955-CEBE-51D2-098B5324BCAC}"/>
          </ac:picMkLst>
        </pc:picChg>
        <pc:picChg chg="del">
          <ac:chgData name="tommaso califano" userId="5432c06226f2998e" providerId="LiveId" clId="{ADF1A2F4-8F7F-4E2D-A5F9-FC66B4CBA865}" dt="2024-01-12T10:24:37.506" v="1165" actId="478"/>
          <ac:picMkLst>
            <pc:docMk/>
            <pc:sldMk cId="24900928" sldId="321"/>
            <ac:picMk id="24" creationId="{9B1BEE66-125A-9CF6-DF11-181CBAD2391C}"/>
          </ac:picMkLst>
        </pc:picChg>
      </pc:sldChg>
      <pc:sldChg chg="add del">
        <pc:chgData name="tommaso califano" userId="5432c06226f2998e" providerId="LiveId" clId="{ADF1A2F4-8F7F-4E2D-A5F9-FC66B4CBA865}" dt="2024-01-12T10:14:52.373" v="1048"/>
        <pc:sldMkLst>
          <pc:docMk/>
          <pc:sldMk cId="832049165" sldId="321"/>
        </pc:sldMkLst>
      </pc:sldChg>
      <pc:sldChg chg="addSp delSp modSp add mod">
        <pc:chgData name="tommaso califano" userId="5432c06226f2998e" providerId="LiveId" clId="{ADF1A2F4-8F7F-4E2D-A5F9-FC66B4CBA865}" dt="2024-01-12T11:52:19.379" v="2530" actId="478"/>
        <pc:sldMkLst>
          <pc:docMk/>
          <pc:sldMk cId="3983470786" sldId="322"/>
        </pc:sldMkLst>
        <pc:spChg chg="add del mod">
          <ac:chgData name="tommaso califano" userId="5432c06226f2998e" providerId="LiveId" clId="{ADF1A2F4-8F7F-4E2D-A5F9-FC66B4CBA865}" dt="2024-01-12T11:52:19.379" v="2530" actId="478"/>
          <ac:spMkLst>
            <pc:docMk/>
            <pc:sldMk cId="3983470786" sldId="322"/>
            <ac:spMk id="3" creationId="{70D8F328-C6A2-ED13-6663-CEB40DD410AD}"/>
          </ac:spMkLst>
        </pc:spChg>
        <pc:spChg chg="mod">
          <ac:chgData name="tommaso califano" userId="5432c06226f2998e" providerId="LiveId" clId="{ADF1A2F4-8F7F-4E2D-A5F9-FC66B4CBA865}" dt="2024-01-12T10:29:42.145" v="1298" actId="20577"/>
          <ac:spMkLst>
            <pc:docMk/>
            <pc:sldMk cId="3983470786" sldId="32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0:29:12.120" v="1283" actId="20577"/>
          <ac:spMkLst>
            <pc:docMk/>
            <pc:sldMk cId="3983470786" sldId="322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8.637" v="2529" actId="478"/>
          <ac:spMkLst>
            <pc:docMk/>
            <pc:sldMk cId="3983470786" sldId="322"/>
            <ac:spMk id="431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2T11:15:54.974" v="2202" actId="1076"/>
        <pc:sldMkLst>
          <pc:docMk/>
          <pc:sldMk cId="1617332383" sldId="323"/>
        </pc:sldMkLst>
        <pc:spChg chg="del">
          <ac:chgData name="tommaso califano" userId="5432c06226f2998e" providerId="LiveId" clId="{ADF1A2F4-8F7F-4E2D-A5F9-FC66B4CBA865}" dt="2024-01-12T10:30:29.872" v="1313" actId="478"/>
          <ac:spMkLst>
            <pc:docMk/>
            <pc:sldMk cId="1617332383" sldId="323"/>
            <ac:spMk id="5" creationId="{FBF90B0D-83E7-9384-7329-B32F28B33823}"/>
          </ac:spMkLst>
        </pc:spChg>
        <pc:spChg chg="del mod">
          <ac:chgData name="tommaso califano" userId="5432c06226f2998e" providerId="LiveId" clId="{ADF1A2F4-8F7F-4E2D-A5F9-FC66B4CBA865}" dt="2024-01-12T10:30:35.072" v="1318" actId="478"/>
          <ac:spMkLst>
            <pc:docMk/>
            <pc:sldMk cId="1617332383" sldId="323"/>
            <ac:spMk id="6" creationId="{C1FA9BC4-31B5-4D36-D917-DF5AD2413617}"/>
          </ac:spMkLst>
        </pc:spChg>
        <pc:spChg chg="del">
          <ac:chgData name="tommaso califano" userId="5432c06226f2998e" providerId="LiveId" clId="{ADF1A2F4-8F7F-4E2D-A5F9-FC66B4CBA865}" dt="2024-01-12T10:30:37.447" v="1321" actId="478"/>
          <ac:spMkLst>
            <pc:docMk/>
            <pc:sldMk cId="1617332383" sldId="323"/>
            <ac:spMk id="7" creationId="{0AF9C3B7-0960-4923-97DE-3C245291021A}"/>
          </ac:spMkLst>
        </pc:spChg>
        <pc:spChg chg="del">
          <ac:chgData name="tommaso califano" userId="5432c06226f2998e" providerId="LiveId" clId="{ADF1A2F4-8F7F-4E2D-A5F9-FC66B4CBA865}" dt="2024-01-12T10:30:36.144" v="1320" actId="478"/>
          <ac:spMkLst>
            <pc:docMk/>
            <pc:sldMk cId="1617332383" sldId="323"/>
            <ac:spMk id="9" creationId="{1B242923-3068-6A9F-C548-594F928BC59F}"/>
          </ac:spMkLst>
        </pc:spChg>
        <pc:spChg chg="del">
          <ac:chgData name="tommaso califano" userId="5432c06226f2998e" providerId="LiveId" clId="{ADF1A2F4-8F7F-4E2D-A5F9-FC66B4CBA865}" dt="2024-01-12T10:30:31.168" v="1314" actId="478"/>
          <ac:spMkLst>
            <pc:docMk/>
            <pc:sldMk cId="1617332383" sldId="323"/>
            <ac:spMk id="11" creationId="{D8E699CB-6191-3194-0AC4-5AE322406B6E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3" creationId="{EA711EC2-0613-7BEB-35C8-CBF4D4E44EDC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4" creationId="{EDA122DC-2806-72FB-2B10-8E25F5A0620A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5" creationId="{2771A5C0-3E3D-341D-B248-EB61A38D0CA5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6" creationId="{D2918595-02F6-2B39-A589-9E6138B4B7C1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8" creationId="{51316DF7-E250-77F2-A54F-80E083E9913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9" creationId="{6B4AA8F7-004F-41AC-A322-914E9694078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1" creationId="{00788203-1C1D-5357-CB57-3FA6BCF0D6A9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2" creationId="{E9C67BD1-74A4-C850-2561-BC624956C9D5}"/>
          </ac:spMkLst>
        </pc:spChg>
        <pc:spChg chg="add del mod">
          <ac:chgData name="tommaso califano" userId="5432c06226f2998e" providerId="LiveId" clId="{ADF1A2F4-8F7F-4E2D-A5F9-FC66B4CBA865}" dt="2024-01-12T10:39:58.365" v="1472" actId="21"/>
          <ac:spMkLst>
            <pc:docMk/>
            <pc:sldMk cId="1617332383" sldId="323"/>
            <ac:spMk id="23" creationId="{72888F2E-9D3A-4C0C-23E3-01B9E9D34186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4" creationId="{C2E471AB-1AA2-F6AF-8D8C-1DD3136D9024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5" creationId="{763E5C51-A53F-6F5E-846D-416CD9E1E90F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6" creationId="{205D735B-677B-CBAA-857A-57B900A57C6B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7" creationId="{4DED9ADD-4F73-5E8B-678F-3B4866E6B929}"/>
          </ac:spMkLst>
        </pc:spChg>
        <pc:spChg chg="add del mod">
          <ac:chgData name="tommaso califano" userId="5432c06226f2998e" providerId="LiveId" clId="{ADF1A2F4-8F7F-4E2D-A5F9-FC66B4CBA865}" dt="2024-01-12T11:15:54.974" v="2202" actId="1076"/>
          <ac:spMkLst>
            <pc:docMk/>
            <pc:sldMk cId="1617332383" sldId="323"/>
            <ac:spMk id="28" creationId="{C55AE813-FB36-9A93-1A42-3D754D9131B8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9" creationId="{3273BC35-1332-05C4-CC6E-FB8169498F57}"/>
          </ac:spMkLst>
        </pc:spChg>
        <pc:spChg chg="mod">
          <ac:chgData name="tommaso califano" userId="5432c06226f2998e" providerId="LiveId" clId="{ADF1A2F4-8F7F-4E2D-A5F9-FC66B4CBA865}" dt="2024-01-12T10:53:16.854" v="1988" actId="1076"/>
          <ac:spMkLst>
            <pc:docMk/>
            <pc:sldMk cId="1617332383" sldId="323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1" creationId="{93885B64-7479-29F0-83D9-43BBA4165C93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2" creationId="{CC658DB9-A96A-7B35-682A-212AA9F72F8D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3" creationId="{1B0BCC12-91C6-97BE-323F-7737F11E2285}"/>
          </ac:spMkLst>
        </pc:spChg>
        <pc:spChg chg="mod">
          <ac:chgData name="tommaso califano" userId="5432c06226f2998e" providerId="LiveId" clId="{ADF1A2F4-8F7F-4E2D-A5F9-FC66B4CBA865}" dt="2024-01-12T10:37:05.912" v="1415" actId="1076"/>
          <ac:spMkLst>
            <pc:docMk/>
            <pc:sldMk cId="1617332383" sldId="323"/>
            <ac:spMk id="455" creationId="{00000000-0000-0000-0000-000000000000}"/>
          </ac:spMkLst>
        </pc:spChg>
        <pc:graphicFrameChg chg="del">
          <ac:chgData name="tommaso califano" userId="5432c06226f2998e" providerId="LiveId" clId="{ADF1A2F4-8F7F-4E2D-A5F9-FC66B4CBA865}" dt="2024-01-12T10:30:28.617" v="1312" actId="478"/>
          <ac:graphicFrameMkLst>
            <pc:docMk/>
            <pc:sldMk cId="1617332383" sldId="323"/>
            <ac:graphicFrameMk id="8" creationId="{889DE1DF-720B-28F9-A883-32438E7AAC78}"/>
          </ac:graphicFrameMkLst>
        </pc:graphicFrameChg>
        <pc:graphicFrameChg chg="add mod">
          <ac:chgData name="tommaso califano" userId="5432c06226f2998e" providerId="LiveId" clId="{ADF1A2F4-8F7F-4E2D-A5F9-FC66B4CBA865}" dt="2024-01-12T10:38:10.876" v="1422"/>
          <ac:graphicFrameMkLst>
            <pc:docMk/>
            <pc:sldMk cId="1617332383" sldId="323"/>
            <ac:graphicFrameMk id="17" creationId="{3DBE066A-360D-CBA5-D0A1-6ED49A7F44F2}"/>
          </ac:graphicFrameMkLst>
        </pc:graphicFrameChg>
        <pc:graphicFrameChg chg="add del mod">
          <ac:chgData name="tommaso califano" userId="5432c06226f2998e" providerId="LiveId" clId="{ADF1A2F4-8F7F-4E2D-A5F9-FC66B4CBA865}" dt="2024-01-12T10:38:46.863" v="1429" actId="478"/>
          <ac:graphicFrameMkLst>
            <pc:docMk/>
            <pc:sldMk cId="1617332383" sldId="323"/>
            <ac:graphicFrameMk id="20" creationId="{4D40C081-586E-77C4-ED74-5661BB4E1D70}"/>
          </ac:graphicFrameMkLst>
        </pc:graphicFrameChg>
        <pc:picChg chg="del">
          <ac:chgData name="tommaso califano" userId="5432c06226f2998e" providerId="LiveId" clId="{ADF1A2F4-8F7F-4E2D-A5F9-FC66B4CBA865}" dt="2024-01-12T10:30:35.595" v="1319" actId="478"/>
          <ac:picMkLst>
            <pc:docMk/>
            <pc:sldMk cId="1617332383" sldId="323"/>
            <ac:picMk id="2" creationId="{012DC4DF-4955-CEBE-51D2-098B5324BCAC}"/>
          </ac:picMkLst>
        </pc:picChg>
        <pc:picChg chg="add mod">
          <ac:chgData name="tommaso califano" userId="5432c06226f2998e" providerId="LiveId" clId="{ADF1A2F4-8F7F-4E2D-A5F9-FC66B4CBA865}" dt="2024-01-12T10:53:13.889" v="1987" actId="1076"/>
          <ac:picMkLst>
            <pc:docMk/>
            <pc:sldMk cId="1617332383" sldId="323"/>
            <ac:picMk id="3" creationId="{F9D921D8-D750-6212-EBEA-06E910942CDE}"/>
          </ac:picMkLst>
        </pc:picChg>
        <pc:picChg chg="add del mod">
          <ac:chgData name="tommaso califano" userId="5432c06226f2998e" providerId="LiveId" clId="{ADF1A2F4-8F7F-4E2D-A5F9-FC66B4CBA865}" dt="2024-01-12T10:37:10.686" v="1420" actId="478"/>
          <ac:picMkLst>
            <pc:docMk/>
            <pc:sldMk cId="1617332383" sldId="323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0:37:11.258" v="1421" actId="478"/>
          <ac:picMkLst>
            <pc:docMk/>
            <pc:sldMk cId="1617332383" sldId="323"/>
            <ac:picMk id="10" creationId="{DED7B9F9-20A2-51DA-CD63-39E50E5C02AA}"/>
          </ac:picMkLst>
        </pc:picChg>
        <pc:picChg chg="add del mod">
          <ac:chgData name="tommaso califano" userId="5432c06226f2998e" providerId="LiveId" clId="{ADF1A2F4-8F7F-4E2D-A5F9-FC66B4CBA865}" dt="2024-01-12T10:37:04.854" v="1412" actId="1076"/>
          <ac:picMkLst>
            <pc:docMk/>
            <pc:sldMk cId="1617332383" sldId="323"/>
            <ac:picMk id="12" creationId="{B84959B4-A7DF-34C3-4DD2-DDDC60A8730F}"/>
          </ac:picMkLst>
        </pc:pic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4" creationId="{3FEDAEC6-AE44-3238-56E7-31EB248753E6}"/>
          </ac:cxnSpMkLst>
        </pc:cxn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5" creationId="{5BB6D5EC-2C54-4342-2B71-511A56DD5B56}"/>
          </ac:cxnSpMkLst>
        </pc:cxnChg>
      </pc:sldChg>
      <pc:sldChg chg="addSp delSp modSp add mod">
        <pc:chgData name="tommaso califano" userId="5432c06226f2998e" providerId="LiveId" clId="{ADF1A2F4-8F7F-4E2D-A5F9-FC66B4CBA865}" dt="2024-01-12T11:50:36.915" v="2520" actId="20577"/>
        <pc:sldMkLst>
          <pc:docMk/>
          <pc:sldMk cId="3840245829" sldId="324"/>
        </pc:sldMkLst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" creationId="{663201BC-84DA-B96E-B9CB-CA093D17F4F2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5" creationId="{537122B0-4EE3-D4EA-AA7E-0C2161F3BA0E}"/>
          </ac:spMkLst>
        </pc:spChg>
        <pc:spChg chg="add del mod">
          <ac:chgData name="tommaso califano" userId="5432c06226f2998e" providerId="LiveId" clId="{ADF1A2F4-8F7F-4E2D-A5F9-FC66B4CBA865}" dt="2024-01-12T11:08:07.622" v="2042" actId="478"/>
          <ac:spMkLst>
            <pc:docMk/>
            <pc:sldMk cId="3840245829" sldId="324"/>
            <ac:spMk id="6" creationId="{D65196E9-0DBC-3B19-2CFB-12489DD94C14}"/>
          </ac:spMkLst>
        </pc:spChg>
        <pc:spChg chg="add del mod">
          <ac:chgData name="tommaso califano" userId="5432c06226f2998e" providerId="LiveId" clId="{ADF1A2F4-8F7F-4E2D-A5F9-FC66B4CBA865}" dt="2024-01-12T11:08:06.670" v="2041" actId="478"/>
          <ac:spMkLst>
            <pc:docMk/>
            <pc:sldMk cId="3840245829" sldId="324"/>
            <ac:spMk id="7" creationId="{DCD38CBB-9AE2-A366-E0F0-F3CE663EA4A3}"/>
          </ac:spMkLst>
        </pc:spChg>
        <pc:spChg chg="add del mod">
          <ac:chgData name="tommaso califano" userId="5432c06226f2998e" providerId="LiveId" clId="{ADF1A2F4-8F7F-4E2D-A5F9-FC66B4CBA865}" dt="2024-01-12T11:08:05.678" v="2040" actId="478"/>
          <ac:spMkLst>
            <pc:docMk/>
            <pc:sldMk cId="3840245829" sldId="324"/>
            <ac:spMk id="8" creationId="{7D5A6CC4-7B8F-9B3E-F0B8-BBD044E69B78}"/>
          </ac:spMkLst>
        </pc:spChg>
        <pc:spChg chg="add del mod">
          <ac:chgData name="tommaso califano" userId="5432c06226f2998e" providerId="LiveId" clId="{ADF1A2F4-8F7F-4E2D-A5F9-FC66B4CBA865}" dt="2024-01-12T11:08:04.646" v="2038" actId="478"/>
          <ac:spMkLst>
            <pc:docMk/>
            <pc:sldMk cId="3840245829" sldId="324"/>
            <ac:spMk id="9" creationId="{06149CDF-87BE-4C2F-27B6-F55EEF1F3B45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1" creationId="{9F5AE35F-F72D-593A-B5F8-3E6647F2ACE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2" creationId="{0E8ACE55-B53B-9221-3405-19BD349CF598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3" creationId="{451D39CD-7B7C-45CC-D7BC-80D512C61566}"/>
          </ac:spMkLst>
        </pc:spChg>
        <pc:spChg chg="add del mod">
          <ac:chgData name="tommaso califano" userId="5432c06226f2998e" providerId="LiveId" clId="{ADF1A2F4-8F7F-4E2D-A5F9-FC66B4CBA865}" dt="2024-01-12T10:54:27.402" v="2011" actId="478"/>
          <ac:spMkLst>
            <pc:docMk/>
            <pc:sldMk cId="3840245829" sldId="324"/>
            <ac:spMk id="23" creationId="{72888F2E-9D3A-4C0C-23E3-01B9E9D3418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6" creationId="{3D6D8243-DB53-A1C7-3ECA-F8686170B66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7" creationId="{458E2397-999D-8B80-A962-C5D4DC93443E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1" creationId="{20DD227D-AEB2-E1A0-0C98-D40CFDA107BA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2" creationId="{A3C21750-1A0E-6D5E-BFEA-E64EE1A56344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5" creationId="{307E9752-4DD5-76D8-2254-DC9016F1E0B8}"/>
          </ac:spMkLst>
        </pc:spChg>
        <pc:spChg chg="add mod or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6" creationId="{F232DA05-F401-BE9E-58EB-1FD6827E65A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7" creationId="{5238F8F8-7429-DA1B-023B-A8EEDAD50911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9" creationId="{AC75C619-470E-5479-64B3-A115EC2C11EA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455" creationId="{00000000-0000-0000-0000-000000000000}"/>
          </ac:spMkLst>
        </pc:spChg>
        <pc:grpChg chg="add mod or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18" creationId="{C696725F-039A-ABA2-52AB-9454F89D94D0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33" creationId="{72D55DE1-051C-691A-4236-D20A892B79A9}"/>
          </ac:grpSpMkLst>
        </pc:grpChg>
        <pc:grpChg chg="add mod ord">
          <ac:chgData name="tommaso califano" userId="5432c06226f2998e" providerId="LiveId" clId="{ADF1A2F4-8F7F-4E2D-A5F9-FC66B4CBA865}" dt="2024-01-12T11:21:59.247" v="2396" actId="164"/>
          <ac:grpSpMkLst>
            <pc:docMk/>
            <pc:sldMk cId="3840245829" sldId="324"/>
            <ac:grpSpMk id="43" creationId="{78D0B83C-F142-28FF-D738-B20421CB9B17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44" creationId="{674C9036-D584-EC4E-D3E2-218BAD9D5157}"/>
          </ac:grpSpMkLst>
        </pc:grpChg>
        <pc:picChg chg="del">
          <ac:chgData name="tommaso califano" userId="5432c06226f2998e" providerId="LiveId" clId="{ADF1A2F4-8F7F-4E2D-A5F9-FC66B4CBA865}" dt="2024-01-12T10:33:15.591" v="1360" actId="478"/>
          <ac:picMkLst>
            <pc:docMk/>
            <pc:sldMk cId="3840245829" sldId="324"/>
            <ac:picMk id="3" creationId="{F9D921D8-D750-6212-EBEA-06E910942CDE}"/>
          </ac:picMkLst>
        </pc:picChg>
        <pc:picChg chg="mod">
          <ac:chgData name="tommaso califano" userId="5432c06226f2998e" providerId="LiveId" clId="{ADF1A2F4-8F7F-4E2D-A5F9-FC66B4CBA865}" dt="2024-01-12T11:14:25.046" v="2176" actId="1076"/>
          <ac:picMkLst>
            <pc:docMk/>
            <pc:sldMk cId="3840245829" sldId="324"/>
            <ac:picMk id="4" creationId="{02D832F8-77BD-43D0-E912-C900C6004BF3}"/>
          </ac:picMkLst>
        </pc:picChg>
        <pc:picChg chg="del mod">
          <ac:chgData name="tommaso califano" userId="5432c06226f2998e" providerId="LiveId" clId="{ADF1A2F4-8F7F-4E2D-A5F9-FC66B4CBA865}" dt="2024-01-12T11:08:09.390" v="2043" actId="478"/>
          <ac:picMkLst>
            <pc:docMk/>
            <pc:sldMk cId="3840245829" sldId="324"/>
            <ac:picMk id="10" creationId="{DED7B9F9-20A2-51DA-CD63-39E50E5C02AA}"/>
          </ac:picMkLst>
        </pc:picChg>
        <pc:picChg chg="add del mod modCrop">
          <ac:chgData name="tommaso califano" userId="5432c06226f2998e" providerId="LiveId" clId="{ADF1A2F4-8F7F-4E2D-A5F9-FC66B4CBA865}" dt="2024-01-12T11:10:06.605" v="2053" actId="478"/>
          <ac:picMkLst>
            <pc:docMk/>
            <pc:sldMk cId="3840245829" sldId="324"/>
            <ac:picMk id="20" creationId="{5A49887A-7712-DB45-EC7D-B2D68BC18BF7}"/>
          </ac:picMkLst>
        </pc:picChg>
        <pc:picChg chg="add del mod">
          <ac:chgData name="tommaso califano" userId="5432c06226f2998e" providerId="LiveId" clId="{ADF1A2F4-8F7F-4E2D-A5F9-FC66B4CBA865}" dt="2024-01-12T11:11:11.525" v="2059" actId="478"/>
          <ac:picMkLst>
            <pc:docMk/>
            <pc:sldMk cId="3840245829" sldId="324"/>
            <ac:picMk id="22" creationId="{D5380460-D746-3170-1395-19058F5DD0D5}"/>
          </ac:picMkLst>
        </pc:picChg>
        <pc:picChg chg="add mod">
          <ac:chgData name="tommaso califano" userId="5432c06226f2998e" providerId="LiveId" clId="{ADF1A2F4-8F7F-4E2D-A5F9-FC66B4CBA865}" dt="2024-01-12T11:21:23.813" v="2382" actId="1076"/>
          <ac:picMkLst>
            <pc:docMk/>
            <pc:sldMk cId="3840245829" sldId="324"/>
            <ac:picMk id="25" creationId="{38FECC17-F932-7E61-D606-38325266BB0B}"/>
          </ac:picMkLst>
        </pc:pic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4" creationId="{283FC7B2-CA6D-12BE-3D39-407AACC03177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5" creationId="{957461BD-2ED8-D8BB-485D-8CB3B7FC3CD9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40" creationId="{5CB759CD-DE7F-1C64-EB95-97773F6B84E5}"/>
          </ac:cxnSpMkLst>
        </pc:cxnChg>
      </pc:sldChg>
      <pc:sldChg chg="addSp delSp modSp new del mod">
        <pc:chgData name="tommaso califano" userId="5432c06226f2998e" providerId="LiveId" clId="{ADF1A2F4-8F7F-4E2D-A5F9-FC66B4CBA865}" dt="2024-01-12T15:52:52.098" v="3128" actId="47"/>
        <pc:sldMkLst>
          <pc:docMk/>
          <pc:sldMk cId="668695537" sldId="325"/>
        </pc:sldMkLst>
        <pc:spChg chg="mod">
          <ac:chgData name="tommaso califano" userId="5432c06226f2998e" providerId="LiveId" clId="{ADF1A2F4-8F7F-4E2D-A5F9-FC66B4CBA865}" dt="2024-01-12T15:12:19.218" v="2572" actId="1076"/>
          <ac:spMkLst>
            <pc:docMk/>
            <pc:sldMk cId="668695537" sldId="325"/>
            <ac:spMk id="2" creationId="{8B76D8B0-957C-F29C-C1EB-A5B96978A1C8}"/>
          </ac:spMkLst>
        </pc:spChg>
        <pc:spChg chg="del">
          <ac:chgData name="tommaso califano" userId="5432c06226f2998e" providerId="LiveId" clId="{ADF1A2F4-8F7F-4E2D-A5F9-FC66B4CBA865}" dt="2024-01-12T15:08:43.154" v="2533" actId="478"/>
          <ac:spMkLst>
            <pc:docMk/>
            <pc:sldMk cId="668695537" sldId="325"/>
            <ac:spMk id="3" creationId="{C999E98C-59E7-F349-FBA7-4E36DCA84ED6}"/>
          </ac:spMkLst>
        </pc:spChg>
        <pc:spChg chg="del">
          <ac:chgData name="tommaso califano" userId="5432c06226f2998e" providerId="LiveId" clId="{ADF1A2F4-8F7F-4E2D-A5F9-FC66B4CBA865}" dt="2024-01-12T15:08:42.546" v="2532" actId="478"/>
          <ac:spMkLst>
            <pc:docMk/>
            <pc:sldMk cId="668695537" sldId="325"/>
            <ac:spMk id="4" creationId="{E5F79BD4-1C90-CD5A-30AF-1C5E64AEC68E}"/>
          </ac:spMkLst>
        </pc:spChg>
        <pc:spChg chg="add del mod">
          <ac:chgData name="tommaso califano" userId="5432c06226f2998e" providerId="LiveId" clId="{ADF1A2F4-8F7F-4E2D-A5F9-FC66B4CBA865}" dt="2024-01-12T15:08:47.877" v="2537" actId="22"/>
          <ac:spMkLst>
            <pc:docMk/>
            <pc:sldMk cId="668695537" sldId="325"/>
            <ac:spMk id="6" creationId="{523D7656-AD1D-DF0F-E4B8-686BB93509BA}"/>
          </ac:spMkLst>
        </pc:spChg>
        <pc:spChg chg="add mod">
          <ac:chgData name="tommaso califano" userId="5432c06226f2998e" providerId="LiveId" clId="{ADF1A2F4-8F7F-4E2D-A5F9-FC66B4CBA865}" dt="2024-01-12T15:12:22.352" v="2573" actId="1076"/>
          <ac:spMkLst>
            <pc:docMk/>
            <pc:sldMk cId="668695537" sldId="325"/>
            <ac:spMk id="7" creationId="{718413A7-506F-4D90-E5C9-7CCB60E6B673}"/>
          </ac:spMkLst>
        </pc:spChg>
      </pc:sldChg>
      <pc:sldChg chg="add del">
        <pc:chgData name="tommaso califano" userId="5432c06226f2998e" providerId="LiveId" clId="{ADF1A2F4-8F7F-4E2D-A5F9-FC66B4CBA865}" dt="2024-01-12T11:51:39.016" v="2522" actId="47"/>
        <pc:sldMkLst>
          <pc:docMk/>
          <pc:sldMk cId="3060160998" sldId="325"/>
        </pc:sldMkLst>
      </pc:sldChg>
      <pc:sldChg chg="addSp delSp modSp add mod">
        <pc:chgData name="tommaso califano" userId="5432c06226f2998e" providerId="LiveId" clId="{ADF1A2F4-8F7F-4E2D-A5F9-FC66B4CBA865}" dt="2024-01-12T17:33:34.089" v="3729" actId="1076"/>
        <pc:sldMkLst>
          <pc:docMk/>
          <pc:sldMk cId="619253270" sldId="326"/>
        </pc:sldMkLst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7" creationId="{5EE33CBF-C922-77CE-D419-34767C1DB73C}"/>
          </ac:spMkLst>
        </pc:spChg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9" creationId="{A9AEDC7B-AD3C-5DCC-55E4-648D8FECBEC7}"/>
          </ac:spMkLst>
        </pc:spChg>
        <pc:spChg chg="add mod ord">
          <ac:chgData name="tommaso califano" userId="5432c06226f2998e" providerId="LiveId" clId="{ADF1A2F4-8F7F-4E2D-A5F9-FC66B4CBA865}" dt="2024-01-12T17:12:57.740" v="3545" actId="1038"/>
          <ac:spMkLst>
            <pc:docMk/>
            <pc:sldMk cId="619253270" sldId="326"/>
            <ac:spMk id="20" creationId="{3B6940AA-C694-57E8-EFE0-DC6FD2BE766F}"/>
          </ac:spMkLst>
        </pc:spChg>
        <pc:spChg chg="add del mod">
          <ac:chgData name="tommaso califano" userId="5432c06226f2998e" providerId="LiveId" clId="{ADF1A2F4-8F7F-4E2D-A5F9-FC66B4CBA865}" dt="2024-01-12T15:36:53.153" v="2860" actId="478"/>
          <ac:spMkLst>
            <pc:docMk/>
            <pc:sldMk cId="619253270" sldId="326"/>
            <ac:spMk id="22" creationId="{69665399-AEE9-1A49-0749-38BCE02A3D0A}"/>
          </ac:spMkLst>
        </pc:spChg>
        <pc:spChg chg="del mod">
          <ac:chgData name="tommaso califano" userId="5432c06226f2998e" providerId="LiveId" clId="{ADF1A2F4-8F7F-4E2D-A5F9-FC66B4CBA865}" dt="2024-01-12T15:36:49.275" v="2859" actId="478"/>
          <ac:spMkLst>
            <pc:docMk/>
            <pc:sldMk cId="619253270" sldId="326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38" creationId="{6AAA4C0F-E666-B69E-7CF6-632B3843E3C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1" creationId="{8441ECEE-EDEE-3173-000E-C033BEF2F4A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2" creationId="{0E349604-ADC0-2B99-541A-FA179CE801DE}"/>
          </ac:spMkLst>
        </pc:spChg>
        <pc:spChg chg="add mod">
          <ac:chgData name="tommaso califano" userId="5432c06226f2998e" providerId="LiveId" clId="{ADF1A2F4-8F7F-4E2D-A5F9-FC66B4CBA865}" dt="2024-01-12T17:12:42.781" v="3522" actId="1076"/>
          <ac:spMkLst>
            <pc:docMk/>
            <pc:sldMk cId="619253270" sldId="326"/>
            <ac:spMk id="52" creationId="{78F4F4A7-2A94-F7DD-ED36-DD92DF8B27DB}"/>
          </ac:spMkLst>
        </pc:spChg>
        <pc:spChg chg="add del mod">
          <ac:chgData name="tommaso califano" userId="5432c06226f2998e" providerId="LiveId" clId="{ADF1A2F4-8F7F-4E2D-A5F9-FC66B4CBA865}" dt="2024-01-12T17:12:59.916" v="3546" actId="478"/>
          <ac:spMkLst>
            <pc:docMk/>
            <pc:sldMk cId="619253270" sldId="326"/>
            <ac:spMk id="53" creationId="{2EA70AB0-9611-237A-0E7B-4B4E4AE1BE1F}"/>
          </ac:spMkLst>
        </pc:spChg>
        <pc:spChg chg="mod">
          <ac:chgData name="tommaso califano" userId="5432c06226f2998e" providerId="LiveId" clId="{ADF1A2F4-8F7F-4E2D-A5F9-FC66B4CBA865}" dt="2024-01-12T15:37:30.495" v="2869" actId="113"/>
          <ac:spMkLst>
            <pc:docMk/>
            <pc:sldMk cId="619253270" sldId="326"/>
            <ac:spMk id="455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2T17:04:56.542" v="3436" actId="478"/>
          <ac:grpSpMkLst>
            <pc:docMk/>
            <pc:sldMk cId="619253270" sldId="326"/>
            <ac:grpSpMk id="28" creationId="{561CBAFE-70EB-030C-BB6E-EBE10AED2B99}"/>
          </ac:grpSpMkLst>
        </pc:grpChg>
        <pc:grpChg chg="del">
          <ac:chgData name="tommaso califano" userId="5432c06226f2998e" providerId="LiveId" clId="{ADF1A2F4-8F7F-4E2D-A5F9-FC66B4CBA865}" dt="2024-01-12T15:12:34.185" v="2577" actId="478"/>
          <ac:grpSpMkLst>
            <pc:docMk/>
            <pc:sldMk cId="619253270" sldId="326"/>
            <ac:grpSpMk id="44" creationId="{674C9036-D584-EC4E-D3E2-218BAD9D5157}"/>
          </ac:grpSpMkLst>
        </pc:grpChg>
        <pc:graphicFrameChg chg="add del mod modGraphic">
          <ac:chgData name="tommaso califano" userId="5432c06226f2998e" providerId="LiveId" clId="{ADF1A2F4-8F7F-4E2D-A5F9-FC66B4CBA865}" dt="2024-01-12T17:31:38.651" v="3728" actId="478"/>
          <ac:graphicFrameMkLst>
            <pc:docMk/>
            <pc:sldMk cId="619253270" sldId="326"/>
            <ac:graphicFrameMk id="59" creationId="{CAAC3C04-C12C-F65D-9950-8BC075F4BC4A}"/>
          </ac:graphicFrameMkLst>
        </pc:graphicFrameChg>
        <pc:picChg chg="del">
          <ac:chgData name="tommaso califano" userId="5432c06226f2998e" providerId="LiveId" clId="{ADF1A2F4-8F7F-4E2D-A5F9-FC66B4CBA865}" dt="2024-01-12T15:12:30.313" v="2575" actId="478"/>
          <ac:picMkLst>
            <pc:docMk/>
            <pc:sldMk cId="619253270" sldId="326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5:13:35.009" v="2588" actId="478"/>
          <ac:picMkLst>
            <pc:docMk/>
            <pc:sldMk cId="619253270" sldId="326"/>
            <ac:picMk id="6" creationId="{26F141B8-5AF9-1759-50F7-133641FB5785}"/>
          </ac:picMkLst>
        </pc:picChg>
        <pc:picChg chg="add mod modCrop">
          <ac:chgData name="tommaso califano" userId="5432c06226f2998e" providerId="LiveId" clId="{ADF1A2F4-8F7F-4E2D-A5F9-FC66B4CBA865}" dt="2024-01-12T15:48:29.923" v="3067" actId="732"/>
          <ac:picMkLst>
            <pc:docMk/>
            <pc:sldMk cId="619253270" sldId="326"/>
            <ac:picMk id="8" creationId="{4245BA7D-CAAC-F728-29A6-277A9977B8ED}"/>
          </ac:picMkLst>
        </pc:picChg>
        <pc:picChg chg="add mod modCrop">
          <ac:chgData name="tommaso califano" userId="5432c06226f2998e" providerId="LiveId" clId="{ADF1A2F4-8F7F-4E2D-A5F9-FC66B4CBA865}" dt="2024-01-12T15:48:36.897" v="3068" actId="732"/>
          <ac:picMkLst>
            <pc:docMk/>
            <pc:sldMk cId="619253270" sldId="326"/>
            <ac:picMk id="9" creationId="{221D6834-2E9D-5EFC-5EFA-115B6FB11E3A}"/>
          </ac:picMkLst>
        </pc:picChg>
        <pc:picChg chg="add mod modCrop">
          <ac:chgData name="tommaso califano" userId="5432c06226f2998e" providerId="LiveId" clId="{ADF1A2F4-8F7F-4E2D-A5F9-FC66B4CBA865}" dt="2024-01-12T15:48:56.958" v="3073" actId="732"/>
          <ac:picMkLst>
            <pc:docMk/>
            <pc:sldMk cId="619253270" sldId="326"/>
            <ac:picMk id="10" creationId="{E225D793-1384-33C7-928E-C870456ECACB}"/>
          </ac:picMkLst>
        </pc:picChg>
        <pc:picChg chg="add mod modCrop">
          <ac:chgData name="tommaso califano" userId="5432c06226f2998e" providerId="LiveId" clId="{ADF1A2F4-8F7F-4E2D-A5F9-FC66B4CBA865}" dt="2024-01-12T17:30:41.072" v="3693" actId="1076"/>
          <ac:picMkLst>
            <pc:docMk/>
            <pc:sldMk cId="619253270" sldId="326"/>
            <ac:picMk id="16" creationId="{0296AF3C-3836-EDEB-3DA8-9B945BB7E6E2}"/>
          </ac:picMkLst>
        </pc:picChg>
        <pc:picChg chg="add del mod modCrop">
          <ac:chgData name="tommaso califano" userId="5432c06226f2998e" providerId="LiveId" clId="{ADF1A2F4-8F7F-4E2D-A5F9-FC66B4CBA865}" dt="2024-01-12T17:19:12.594" v="3588" actId="478"/>
          <ac:picMkLst>
            <pc:docMk/>
            <pc:sldMk cId="619253270" sldId="326"/>
            <ac:picMk id="24" creationId="{7B6E1392-D5B9-78BE-6EC6-DC8C5D85FD60}"/>
          </ac:picMkLst>
        </pc:picChg>
        <pc:picChg chg="del">
          <ac:chgData name="tommaso califano" userId="5432c06226f2998e" providerId="LiveId" clId="{ADF1A2F4-8F7F-4E2D-A5F9-FC66B4CBA865}" dt="2024-01-12T15:12:30.622" v="2576" actId="478"/>
          <ac:picMkLst>
            <pc:docMk/>
            <pc:sldMk cId="619253270" sldId="326"/>
            <ac:picMk id="25" creationId="{38FECC17-F932-7E61-D606-38325266BB0B}"/>
          </ac:picMkLst>
        </pc:picChg>
        <pc:picChg chg="add del mod modCrop">
          <ac:chgData name="tommaso califano" userId="5432c06226f2998e" providerId="LiveId" clId="{ADF1A2F4-8F7F-4E2D-A5F9-FC66B4CBA865}" dt="2024-01-12T17:19:13.217" v="3589" actId="478"/>
          <ac:picMkLst>
            <pc:docMk/>
            <pc:sldMk cId="619253270" sldId="326"/>
            <ac:picMk id="29" creationId="{B627407D-C3DF-BD05-B448-9D8135669553}"/>
          </ac:picMkLst>
        </pc:picChg>
        <pc:picChg chg="add del mod modCrop">
          <ac:chgData name="tommaso califano" userId="5432c06226f2998e" providerId="LiveId" clId="{ADF1A2F4-8F7F-4E2D-A5F9-FC66B4CBA865}" dt="2024-01-12T17:19:13.626" v="3590" actId="478"/>
          <ac:picMkLst>
            <pc:docMk/>
            <pc:sldMk cId="619253270" sldId="326"/>
            <ac:picMk id="34" creationId="{1BA2902F-4540-EB25-74C6-A95AE0A260C5}"/>
          </ac:picMkLst>
        </pc:picChg>
        <pc:picChg chg="add del mod">
          <ac:chgData name="tommaso califano" userId="5432c06226f2998e" providerId="LiveId" clId="{ADF1A2F4-8F7F-4E2D-A5F9-FC66B4CBA865}" dt="2024-01-12T17:06:03.621" v="3445" actId="478"/>
          <ac:picMkLst>
            <pc:docMk/>
            <pc:sldMk cId="619253270" sldId="326"/>
            <ac:picMk id="45" creationId="{C343C65F-76D6-C56B-9F06-B6E22CD9C1B1}"/>
          </ac:picMkLst>
        </pc:picChg>
        <pc:picChg chg="add del mod">
          <ac:chgData name="tommaso califano" userId="5432c06226f2998e" providerId="LiveId" clId="{ADF1A2F4-8F7F-4E2D-A5F9-FC66B4CBA865}" dt="2024-01-12T17:06:27.341" v="3450" actId="478"/>
          <ac:picMkLst>
            <pc:docMk/>
            <pc:sldMk cId="619253270" sldId="326"/>
            <ac:picMk id="47" creationId="{3F9ABD6B-2AB8-A3C5-0BA7-EB3B63C7EAED}"/>
          </ac:picMkLst>
        </pc:picChg>
        <pc:picChg chg="add mod modCrop">
          <ac:chgData name="tommaso califano" userId="5432c06226f2998e" providerId="LiveId" clId="{ADF1A2F4-8F7F-4E2D-A5F9-FC66B4CBA865}" dt="2024-01-12T17:15:06.829" v="3568" actId="732"/>
          <ac:picMkLst>
            <pc:docMk/>
            <pc:sldMk cId="619253270" sldId="326"/>
            <ac:picMk id="49" creationId="{A99B015B-87C3-8982-CD2B-F5A05D8E02BE}"/>
          </ac:picMkLst>
        </pc:picChg>
        <pc:picChg chg="add mod modCrop">
          <ac:chgData name="tommaso califano" userId="5432c06226f2998e" providerId="LiveId" clId="{ADF1A2F4-8F7F-4E2D-A5F9-FC66B4CBA865}" dt="2024-01-12T17:08:55.128" v="3479" actId="1076"/>
          <ac:picMkLst>
            <pc:docMk/>
            <pc:sldMk cId="619253270" sldId="326"/>
            <ac:picMk id="50" creationId="{CCA6A5BC-31FA-DF39-6258-2BAE0298200D}"/>
          </ac:picMkLst>
        </pc:picChg>
        <pc:picChg chg="add mod modCrop">
          <ac:chgData name="tommaso califano" userId="5432c06226f2998e" providerId="LiveId" clId="{ADF1A2F4-8F7F-4E2D-A5F9-FC66B4CBA865}" dt="2024-01-12T17:33:34.089" v="3729" actId="1076"/>
          <ac:picMkLst>
            <pc:docMk/>
            <pc:sldMk cId="619253270" sldId="326"/>
            <ac:picMk id="51" creationId="{901853B6-8C33-78CA-512F-5EB2ED318901}"/>
          </ac:picMkLst>
        </pc:picChg>
        <pc:picChg chg="add mod modCrop">
          <ac:chgData name="tommaso califano" userId="5432c06226f2998e" providerId="LiveId" clId="{ADF1A2F4-8F7F-4E2D-A5F9-FC66B4CBA865}" dt="2024-01-12T17:20:12.997" v="3610" actId="732"/>
          <ac:picMkLst>
            <pc:docMk/>
            <pc:sldMk cId="619253270" sldId="326"/>
            <ac:picMk id="55" creationId="{B784C434-F2D0-8A74-04AB-9B701E7594A4}"/>
          </ac:picMkLst>
        </pc:picChg>
        <pc:picChg chg="add del mod">
          <ac:chgData name="tommaso califano" userId="5432c06226f2998e" providerId="LiveId" clId="{ADF1A2F4-8F7F-4E2D-A5F9-FC66B4CBA865}" dt="2024-01-12T17:20:04.463" v="3606" actId="21"/>
          <ac:picMkLst>
            <pc:docMk/>
            <pc:sldMk cId="619253270" sldId="326"/>
            <ac:picMk id="56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1:20.578" v="3618" actId="1076"/>
          <ac:picMkLst>
            <pc:docMk/>
            <pc:sldMk cId="619253270" sldId="326"/>
            <ac:picMk id="57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0:40.092" v="3615" actId="1076"/>
          <ac:picMkLst>
            <pc:docMk/>
            <pc:sldMk cId="619253270" sldId="326"/>
            <ac:picMk id="58" creationId="{097A1C37-ED7F-D12A-4E28-CE9F59DA914F}"/>
          </ac:picMkLst>
        </pc:pic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4" creationId="{283FC7B2-CA6D-12BE-3D39-407AACC03177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5" creationId="{957461BD-2ED8-D8BB-485D-8CB3B7FC3CD9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40" creationId="{5CB759CD-DE7F-1C64-EB95-97773F6B84E5}"/>
          </ac:cxnSpMkLst>
        </pc:cxnChg>
      </pc:sldChg>
      <pc:sldChg chg="addSp delSp modSp add mod">
        <pc:chgData name="tommaso califano" userId="5432c06226f2998e" providerId="LiveId" clId="{ADF1A2F4-8F7F-4E2D-A5F9-FC66B4CBA865}" dt="2024-01-12T17:33:50.639" v="3731" actId="732"/>
        <pc:sldMkLst>
          <pc:docMk/>
          <pc:sldMk cId="1774549312" sldId="327"/>
        </pc:sldMkLst>
        <pc:spChg chg="add del mod">
          <ac:chgData name="tommaso califano" userId="5432c06226f2998e" providerId="LiveId" clId="{ADF1A2F4-8F7F-4E2D-A5F9-FC66B4CBA865}" dt="2024-01-12T15:37:46.065" v="2872" actId="478"/>
          <ac:spMkLst>
            <pc:docMk/>
            <pc:sldMk cId="1774549312" sldId="327"/>
            <ac:spMk id="12" creationId="{083292BB-8EFE-DF68-9DBE-8DEA305C6DEF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3" creationId="{4868620F-5E40-15BF-9B0B-AC4B497F6439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4" creationId="{53D62246-2F8F-E210-7D7E-67D53D506481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5" creationId="{62425ED0-95DE-0053-DC6C-75AACC76EFA3}"/>
          </ac:spMkLst>
        </pc:spChg>
        <pc:spChg chg="mod">
          <ac:chgData name="tommaso califano" userId="5432c06226f2998e" providerId="LiveId" clId="{ADF1A2F4-8F7F-4E2D-A5F9-FC66B4CBA865}" dt="2024-01-12T15:50:11.631" v="3091" actId="1076"/>
          <ac:spMkLst>
            <pc:docMk/>
            <pc:sldMk cId="1774549312" sldId="327"/>
            <ac:spMk id="19" creationId="{A9AEDC7B-AD3C-5DCC-55E4-648D8FECBEC7}"/>
          </ac:spMkLst>
        </pc:spChg>
        <pc:spChg chg="mod">
          <ac:chgData name="tommaso califano" userId="5432c06226f2998e" providerId="LiveId" clId="{ADF1A2F4-8F7F-4E2D-A5F9-FC66B4CBA865}" dt="2024-01-12T17:12:19.012" v="3515" actId="1076"/>
          <ac:spMkLst>
            <pc:docMk/>
            <pc:sldMk cId="1774549312" sldId="327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7:13.298" v="2867" actId="478"/>
          <ac:spMkLst>
            <pc:docMk/>
            <pc:sldMk cId="1774549312" sldId="327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38.835" v="2871" actId="255"/>
          <ac:spMkLst>
            <pc:docMk/>
            <pc:sldMk cId="1774549312" sldId="327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0:23.684" v="3484" actId="478"/>
          <ac:picMkLst>
            <pc:docMk/>
            <pc:sldMk cId="1774549312" sldId="327"/>
            <ac:picMk id="3" creationId="{9104DC20-1FF7-EDE2-524F-4A71319B700E}"/>
          </ac:picMkLst>
        </pc:picChg>
        <pc:picChg chg="add del mod modCrop">
          <ac:chgData name="tommaso califano" userId="5432c06226f2998e" providerId="LiveId" clId="{ADF1A2F4-8F7F-4E2D-A5F9-FC66B4CBA865}" dt="2024-01-12T17:10:24.425" v="3485" actId="478"/>
          <ac:picMkLst>
            <pc:docMk/>
            <pc:sldMk cId="1774549312" sldId="327"/>
            <ac:picMk id="4" creationId="{A6971C63-A9D0-1F76-9135-E972CBD651A1}"/>
          </ac:picMkLst>
        </pc:picChg>
        <pc:picChg chg="add del mod modCrop">
          <ac:chgData name="tommaso califano" userId="5432c06226f2998e" providerId="LiveId" clId="{ADF1A2F4-8F7F-4E2D-A5F9-FC66B4CBA865}" dt="2024-01-12T17:10:24.852" v="3486" actId="478"/>
          <ac:picMkLst>
            <pc:docMk/>
            <pc:sldMk cId="1774549312" sldId="327"/>
            <ac:picMk id="5" creationId="{BF0E7B49-68FB-0514-E123-91E14E98A560}"/>
          </ac:picMkLst>
        </pc:picChg>
        <pc:picChg chg="add del mod">
          <ac:chgData name="tommaso califano" userId="5432c06226f2998e" providerId="LiveId" clId="{ADF1A2F4-8F7F-4E2D-A5F9-FC66B4CBA865}" dt="2024-01-12T15:28:53.380" v="2755" actId="478"/>
          <ac:picMkLst>
            <pc:docMk/>
            <pc:sldMk cId="1774549312" sldId="327"/>
            <ac:picMk id="6" creationId="{902F22FF-8210-5CF0-4F37-3481D294111A}"/>
          </ac:picMkLst>
        </pc:picChg>
        <pc:picChg chg="add mod ord modCrop">
          <ac:chgData name="tommaso califano" userId="5432c06226f2998e" providerId="LiveId" clId="{ADF1A2F4-8F7F-4E2D-A5F9-FC66B4CBA865}" dt="2024-01-12T15:47:13.017" v="3060" actId="1076"/>
          <ac:picMkLst>
            <pc:docMk/>
            <pc:sldMk cId="1774549312" sldId="327"/>
            <ac:picMk id="7" creationId="{E0284F26-12B0-EE9D-5D30-E7AECD589FDF}"/>
          </ac:picMkLst>
        </pc:picChg>
        <pc:picChg chg="del mod">
          <ac:chgData name="tommaso califano" userId="5432c06226f2998e" providerId="LiveId" clId="{ADF1A2F4-8F7F-4E2D-A5F9-FC66B4CBA865}" dt="2024-01-12T15:27:45.900" v="2730" actId="478"/>
          <ac:picMkLst>
            <pc:docMk/>
            <pc:sldMk cId="1774549312" sldId="327"/>
            <ac:picMk id="8" creationId="{4245BA7D-CAAC-F728-29A6-277A9977B8ED}"/>
          </ac:picMkLst>
        </pc:picChg>
        <pc:picChg chg="del">
          <ac:chgData name="tommaso califano" userId="5432c06226f2998e" providerId="LiveId" clId="{ADF1A2F4-8F7F-4E2D-A5F9-FC66B4CBA865}" dt="2024-01-12T15:27:46.340" v="2731" actId="478"/>
          <ac:picMkLst>
            <pc:docMk/>
            <pc:sldMk cId="1774549312" sldId="327"/>
            <ac:picMk id="9" creationId="{221D6834-2E9D-5EFC-5EFA-115B6FB11E3A}"/>
          </ac:picMkLst>
        </pc:picChg>
        <pc:picChg chg="del">
          <ac:chgData name="tommaso califano" userId="5432c06226f2998e" providerId="LiveId" clId="{ADF1A2F4-8F7F-4E2D-A5F9-FC66B4CBA865}" dt="2024-01-12T15:27:46.836" v="2732" actId="478"/>
          <ac:picMkLst>
            <pc:docMk/>
            <pc:sldMk cId="1774549312" sldId="327"/>
            <ac:picMk id="10" creationId="{E225D793-1384-33C7-928E-C870456ECACB}"/>
          </ac:picMkLst>
        </pc:picChg>
        <pc:picChg chg="del">
          <ac:chgData name="tommaso califano" userId="5432c06226f2998e" providerId="LiveId" clId="{ADF1A2F4-8F7F-4E2D-A5F9-FC66B4CBA865}" dt="2024-01-12T15:28:45.580" v="2752" actId="478"/>
          <ac:picMkLst>
            <pc:docMk/>
            <pc:sldMk cId="1774549312" sldId="327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5:22.242" v="2967"/>
          <ac:picMkLst>
            <pc:docMk/>
            <pc:sldMk cId="1774549312" sldId="327"/>
            <ac:picMk id="18" creationId="{628BDF03-CF2D-EA29-F3AF-F9016C8CE0DB}"/>
          </ac:picMkLst>
        </pc:picChg>
        <pc:picChg chg="add del mod ord">
          <ac:chgData name="tommaso califano" userId="5432c06226f2998e" providerId="LiveId" clId="{ADF1A2F4-8F7F-4E2D-A5F9-FC66B4CBA865}" dt="2024-01-12T15:46:03.369" v="2996" actId="478"/>
          <ac:picMkLst>
            <pc:docMk/>
            <pc:sldMk cId="1774549312" sldId="327"/>
            <ac:picMk id="21" creationId="{F0493EAA-EE03-E216-A6E0-56D87F916A82}"/>
          </ac:picMkLst>
        </pc:picChg>
        <pc:picChg chg="add del mod modCrop">
          <ac:chgData name="tommaso califano" userId="5432c06226f2998e" providerId="LiveId" clId="{ADF1A2F4-8F7F-4E2D-A5F9-FC66B4CBA865}" dt="2024-01-12T17:22:08.097" v="3623" actId="478"/>
          <ac:picMkLst>
            <pc:docMk/>
            <pc:sldMk cId="1774549312" sldId="327"/>
            <ac:picMk id="23" creationId="{C7317D72-9EE3-766D-FDB2-14A6CF6E0AB6}"/>
          </ac:picMkLst>
        </pc:picChg>
        <pc:picChg chg="add del mod modCrop">
          <ac:chgData name="tommaso califano" userId="5432c06226f2998e" providerId="LiveId" clId="{ADF1A2F4-8F7F-4E2D-A5F9-FC66B4CBA865}" dt="2024-01-12T17:22:08.544" v="3624" actId="478"/>
          <ac:picMkLst>
            <pc:docMk/>
            <pc:sldMk cId="1774549312" sldId="327"/>
            <ac:picMk id="24" creationId="{BEB2F883-1AF1-5E3C-A1CC-E8F21D9BEFE2}"/>
          </ac:picMkLst>
        </pc:picChg>
        <pc:picChg chg="add del mod modCrop">
          <ac:chgData name="tommaso califano" userId="5432c06226f2998e" providerId="LiveId" clId="{ADF1A2F4-8F7F-4E2D-A5F9-FC66B4CBA865}" dt="2024-01-12T17:22:09.376" v="3625" actId="478"/>
          <ac:picMkLst>
            <pc:docMk/>
            <pc:sldMk cId="1774549312" sldId="327"/>
            <ac:picMk id="25" creationId="{6CBA5E27-D7F0-ADCE-D1A0-71B29A78885C}"/>
          </ac:picMkLst>
        </pc:picChg>
        <pc:picChg chg="add mod modCrop">
          <ac:chgData name="tommaso califano" userId="5432c06226f2998e" providerId="LiveId" clId="{ADF1A2F4-8F7F-4E2D-A5F9-FC66B4CBA865}" dt="2024-01-12T17:33:50.639" v="3731" actId="732"/>
          <ac:picMkLst>
            <pc:docMk/>
            <pc:sldMk cId="1774549312" sldId="327"/>
            <ac:picMk id="27" creationId="{49C9129F-5D2B-0448-7D20-10DA4575F349}"/>
          </ac:picMkLst>
        </pc:picChg>
        <pc:picChg chg="add mod modCrop">
          <ac:chgData name="tommaso califano" userId="5432c06226f2998e" providerId="LiveId" clId="{ADF1A2F4-8F7F-4E2D-A5F9-FC66B4CBA865}" dt="2024-01-12T17:12:22.164" v="3516" actId="1076"/>
          <ac:picMkLst>
            <pc:docMk/>
            <pc:sldMk cId="1774549312" sldId="327"/>
            <ac:picMk id="28" creationId="{31996E14-6C98-00EA-4F7B-FFB1E7D98047}"/>
          </ac:picMkLst>
        </pc:picChg>
        <pc:picChg chg="add mod modCrop">
          <ac:chgData name="tommaso califano" userId="5432c06226f2998e" providerId="LiveId" clId="{ADF1A2F4-8F7F-4E2D-A5F9-FC66B4CBA865}" dt="2024-01-12T17:12:24.995" v="3517" actId="1076"/>
          <ac:picMkLst>
            <pc:docMk/>
            <pc:sldMk cId="1774549312" sldId="327"/>
            <ac:picMk id="29" creationId="{2C384052-8AD8-860F-CBFB-F115F425717E}"/>
          </ac:picMkLst>
        </pc:picChg>
        <pc:picChg chg="add mod modCrop">
          <ac:chgData name="tommaso califano" userId="5432c06226f2998e" providerId="LiveId" clId="{ADF1A2F4-8F7F-4E2D-A5F9-FC66B4CBA865}" dt="2024-01-12T17:23:22.509" v="3646" actId="732"/>
          <ac:picMkLst>
            <pc:docMk/>
            <pc:sldMk cId="1774549312" sldId="327"/>
            <ac:picMk id="32" creationId="{604B0DBA-DBAF-B90F-D83B-FCAF333AAA98}"/>
          </ac:picMkLst>
        </pc:picChg>
        <pc:picChg chg="add mod modCrop">
          <ac:chgData name="tommaso califano" userId="5432c06226f2998e" providerId="LiveId" clId="{ADF1A2F4-8F7F-4E2D-A5F9-FC66B4CBA865}" dt="2024-01-12T17:22:56.388" v="3642" actId="1076"/>
          <ac:picMkLst>
            <pc:docMk/>
            <pc:sldMk cId="1774549312" sldId="327"/>
            <ac:picMk id="33" creationId="{27E99C95-1A18-375E-3BD9-B895FC26AA08}"/>
          </ac:picMkLst>
        </pc:picChg>
        <pc:picChg chg="add mod modCrop">
          <ac:chgData name="tommaso califano" userId="5432c06226f2998e" providerId="LiveId" clId="{ADF1A2F4-8F7F-4E2D-A5F9-FC66B4CBA865}" dt="2024-01-12T17:23:10.876" v="3645" actId="1076"/>
          <ac:picMkLst>
            <pc:docMk/>
            <pc:sldMk cId="1774549312" sldId="327"/>
            <ac:picMk id="34" creationId="{2BD48465-B66D-B6D3-107E-C029156566DA}"/>
          </ac:picMkLst>
        </pc:picChg>
      </pc:sldChg>
      <pc:sldChg chg="addSp delSp modSp add mod">
        <pc:chgData name="tommaso califano" userId="5432c06226f2998e" providerId="LiveId" clId="{ADF1A2F4-8F7F-4E2D-A5F9-FC66B4CBA865}" dt="2024-01-12T17:28:39.899" v="3678" actId="1076"/>
        <pc:sldMkLst>
          <pc:docMk/>
          <pc:sldMk cId="2083857572" sldId="328"/>
        </pc:sldMkLst>
        <pc:spChg chg="add del mod">
          <ac:chgData name="tommaso califano" userId="5432c06226f2998e" providerId="LiveId" clId="{ADF1A2F4-8F7F-4E2D-A5F9-FC66B4CBA865}" dt="2024-01-12T15:38:08.577" v="2880" actId="478"/>
          <ac:spMkLst>
            <pc:docMk/>
            <pc:sldMk cId="2083857572" sldId="328"/>
            <ac:spMk id="11" creationId="{6674A1EA-5F47-533D-8B4A-4173F7B30587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2" creationId="{2EECFE36-711E-C1C7-1F09-067DCD2A69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3" creationId="{A9A72CD5-AB9E-4F86-4176-73B0B5E30A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4" creationId="{5689F17F-7C55-51C1-8301-18E70FEEB1D6}"/>
          </ac:spMkLst>
        </pc:spChg>
        <pc:spChg chg="mod">
          <ac:chgData name="tommaso califano" userId="5432c06226f2998e" providerId="LiveId" clId="{ADF1A2F4-8F7F-4E2D-A5F9-FC66B4CBA865}" dt="2024-01-12T17:13:15.755" v="3557" actId="1038"/>
          <ac:spMkLst>
            <pc:docMk/>
            <pc:sldMk cId="2083857572" sldId="328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8:01.915" v="2879" actId="478"/>
          <ac:spMkLst>
            <pc:docMk/>
            <pc:sldMk cId="2083857572" sldId="328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58.644" v="2878" actId="113"/>
          <ac:spMkLst>
            <pc:docMk/>
            <pc:sldMk cId="2083857572" sldId="328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4:42.170" v="3562" actId="478"/>
          <ac:picMkLst>
            <pc:docMk/>
            <pc:sldMk cId="2083857572" sldId="328"/>
            <ac:picMk id="3" creationId="{D6FC15E9-E8D1-C207-A5F3-38DA7D3CE20F}"/>
          </ac:picMkLst>
        </pc:picChg>
        <pc:picChg chg="add del mod modCrop">
          <ac:chgData name="tommaso califano" userId="5432c06226f2998e" providerId="LiveId" clId="{ADF1A2F4-8F7F-4E2D-A5F9-FC66B4CBA865}" dt="2024-01-12T17:14:43.187" v="3563" actId="478"/>
          <ac:picMkLst>
            <pc:docMk/>
            <pc:sldMk cId="2083857572" sldId="328"/>
            <ac:picMk id="4" creationId="{7839DBD9-C5AA-BA74-4D0A-A4D980BD0739}"/>
          </ac:picMkLst>
        </pc:picChg>
        <pc:picChg chg="add del mod modCrop">
          <ac:chgData name="tommaso califano" userId="5432c06226f2998e" providerId="LiveId" clId="{ADF1A2F4-8F7F-4E2D-A5F9-FC66B4CBA865}" dt="2024-01-12T17:14:43.877" v="3564" actId="478"/>
          <ac:picMkLst>
            <pc:docMk/>
            <pc:sldMk cId="2083857572" sldId="328"/>
            <ac:picMk id="5" creationId="{F332A226-6A2A-D1EF-5F85-7A8B345E9813}"/>
          </ac:picMkLst>
        </pc:picChg>
        <pc:picChg chg="add del mod ord modCrop">
          <ac:chgData name="tommaso califano" userId="5432c06226f2998e" providerId="LiveId" clId="{ADF1A2F4-8F7F-4E2D-A5F9-FC66B4CBA865}" dt="2024-01-12T15:47:15.734" v="3061" actId="478"/>
          <ac:picMkLst>
            <pc:docMk/>
            <pc:sldMk cId="2083857572" sldId="328"/>
            <ac:picMk id="6" creationId="{B7B8FACF-66C2-31AB-2F29-2DD7C67EBA22}"/>
          </ac:picMkLst>
        </pc:picChg>
        <pc:picChg chg="del mod">
          <ac:chgData name="tommaso califano" userId="5432c06226f2998e" providerId="LiveId" clId="{ADF1A2F4-8F7F-4E2D-A5F9-FC66B4CBA865}" dt="2024-01-12T15:30:14.787" v="2776" actId="478"/>
          <ac:picMkLst>
            <pc:docMk/>
            <pc:sldMk cId="2083857572" sldId="328"/>
            <ac:picMk id="8" creationId="{4245BA7D-CAAC-F728-29A6-277A9977B8ED}"/>
          </ac:picMkLst>
        </pc:picChg>
        <pc:picChg chg="del mod">
          <ac:chgData name="tommaso califano" userId="5432c06226f2998e" providerId="LiveId" clId="{ADF1A2F4-8F7F-4E2D-A5F9-FC66B4CBA865}" dt="2024-01-12T15:30:15.398" v="2777" actId="478"/>
          <ac:picMkLst>
            <pc:docMk/>
            <pc:sldMk cId="2083857572" sldId="328"/>
            <ac:picMk id="9" creationId="{221D6834-2E9D-5EFC-5EFA-115B6FB11E3A}"/>
          </ac:picMkLst>
        </pc:picChg>
        <pc:picChg chg="del mod">
          <ac:chgData name="tommaso califano" userId="5432c06226f2998e" providerId="LiveId" clId="{ADF1A2F4-8F7F-4E2D-A5F9-FC66B4CBA865}" dt="2024-01-12T15:30:15.683" v="2778" actId="478"/>
          <ac:picMkLst>
            <pc:docMk/>
            <pc:sldMk cId="2083857572" sldId="328"/>
            <ac:picMk id="10" creationId="{E225D793-1384-33C7-928E-C870456ECACB}"/>
          </ac:picMkLst>
        </pc:picChg>
        <pc:picChg chg="add del mod ord">
          <ac:chgData name="tommaso califano" userId="5432c06226f2998e" providerId="LiveId" clId="{ADF1A2F4-8F7F-4E2D-A5F9-FC66B4CBA865}" dt="2024-01-12T15:47:01.833" v="3059" actId="29295"/>
          <ac:picMkLst>
            <pc:docMk/>
            <pc:sldMk cId="2083857572" sldId="328"/>
            <ac:picMk id="15" creationId="{50FA38D3-FFDB-6972-9D5E-2E155C8E52F7}"/>
          </ac:picMkLst>
        </pc:picChg>
        <pc:picChg chg="del mod">
          <ac:chgData name="tommaso califano" userId="5432c06226f2998e" providerId="LiveId" clId="{ADF1A2F4-8F7F-4E2D-A5F9-FC66B4CBA865}" dt="2024-01-12T15:30:16.211" v="2779" actId="478"/>
          <ac:picMkLst>
            <pc:docMk/>
            <pc:sldMk cId="2083857572" sldId="328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7:16.106" v="3062"/>
          <ac:picMkLst>
            <pc:docMk/>
            <pc:sldMk cId="2083857572" sldId="328"/>
            <ac:picMk id="18" creationId="{9A4BA18D-6413-B5B6-521F-C67C1D7727F3}"/>
          </ac:picMkLst>
        </pc:picChg>
        <pc:picChg chg="add del mod modCrop">
          <ac:chgData name="tommaso califano" userId="5432c06226f2998e" providerId="LiveId" clId="{ADF1A2F4-8F7F-4E2D-A5F9-FC66B4CBA865}" dt="2024-01-12T17:26:28.657" v="3662" actId="478"/>
          <ac:picMkLst>
            <pc:docMk/>
            <pc:sldMk cId="2083857572" sldId="328"/>
            <ac:picMk id="22" creationId="{786E01BE-6587-F8D8-D5EB-458B681C45EE}"/>
          </ac:picMkLst>
        </pc:picChg>
        <pc:picChg chg="add del mod modCrop">
          <ac:chgData name="tommaso califano" userId="5432c06226f2998e" providerId="LiveId" clId="{ADF1A2F4-8F7F-4E2D-A5F9-FC66B4CBA865}" dt="2024-01-12T17:26:27.959" v="3661" actId="478"/>
          <ac:picMkLst>
            <pc:docMk/>
            <pc:sldMk cId="2083857572" sldId="328"/>
            <ac:picMk id="23" creationId="{17E5DE7C-765D-AB3C-0DB7-CB496AD5D2B9}"/>
          </ac:picMkLst>
        </pc:picChg>
        <pc:picChg chg="add del mod modCrop">
          <ac:chgData name="tommaso califano" userId="5432c06226f2998e" providerId="LiveId" clId="{ADF1A2F4-8F7F-4E2D-A5F9-FC66B4CBA865}" dt="2024-01-12T17:26:27.168" v="3660" actId="478"/>
          <ac:picMkLst>
            <pc:docMk/>
            <pc:sldMk cId="2083857572" sldId="328"/>
            <ac:picMk id="24" creationId="{21EE69A7-9964-4621-8F64-A29983C62A66}"/>
          </ac:picMkLst>
        </pc:picChg>
        <pc:picChg chg="add mod modCrop">
          <ac:chgData name="tommaso califano" userId="5432c06226f2998e" providerId="LiveId" clId="{ADF1A2F4-8F7F-4E2D-A5F9-FC66B4CBA865}" dt="2024-01-12T17:15:52.495" v="3581" actId="732"/>
          <ac:picMkLst>
            <pc:docMk/>
            <pc:sldMk cId="2083857572" sldId="328"/>
            <ac:picMk id="26" creationId="{EC2FA354-2B00-C207-4400-1354C0686C48}"/>
          </ac:picMkLst>
        </pc:picChg>
        <pc:picChg chg="add mod modCrop">
          <ac:chgData name="tommaso califano" userId="5432c06226f2998e" providerId="LiveId" clId="{ADF1A2F4-8F7F-4E2D-A5F9-FC66B4CBA865}" dt="2024-01-12T17:16:10.818" v="3584" actId="1076"/>
          <ac:picMkLst>
            <pc:docMk/>
            <pc:sldMk cId="2083857572" sldId="328"/>
            <ac:picMk id="27" creationId="{5387BB2E-5282-9732-479E-C745A2B491FF}"/>
          </ac:picMkLst>
        </pc:picChg>
        <pc:picChg chg="add mod modCrop">
          <ac:chgData name="tommaso califano" userId="5432c06226f2998e" providerId="LiveId" clId="{ADF1A2F4-8F7F-4E2D-A5F9-FC66B4CBA865}" dt="2024-01-12T17:16:32.304" v="3587" actId="1076"/>
          <ac:picMkLst>
            <pc:docMk/>
            <pc:sldMk cId="2083857572" sldId="328"/>
            <ac:picMk id="28" creationId="{FA92F9C1-5239-54DF-2CE6-8D0CC4C6C630}"/>
          </ac:picMkLst>
        </pc:picChg>
        <pc:picChg chg="add del mod">
          <ac:chgData name="tommaso califano" userId="5432c06226f2998e" providerId="LiveId" clId="{ADF1A2F4-8F7F-4E2D-A5F9-FC66B4CBA865}" dt="2024-01-12T17:24:17.848" v="3651" actId="478"/>
          <ac:picMkLst>
            <pc:docMk/>
            <pc:sldMk cId="2083857572" sldId="328"/>
            <ac:picMk id="31" creationId="{D02FB4F2-7616-E78A-1FFE-689D80493410}"/>
          </ac:picMkLst>
        </pc:picChg>
        <pc:picChg chg="add mod modCrop">
          <ac:chgData name="tommaso califano" userId="5432c06226f2998e" providerId="LiveId" clId="{ADF1A2F4-8F7F-4E2D-A5F9-FC66B4CBA865}" dt="2024-01-12T17:27:34.853" v="3673" actId="732"/>
          <ac:picMkLst>
            <pc:docMk/>
            <pc:sldMk cId="2083857572" sldId="328"/>
            <ac:picMk id="33" creationId="{8130656F-7C52-27E5-9967-6F8B4E27A3A9}"/>
          </ac:picMkLst>
        </pc:picChg>
        <pc:picChg chg="add mod modCrop">
          <ac:chgData name="tommaso califano" userId="5432c06226f2998e" providerId="LiveId" clId="{ADF1A2F4-8F7F-4E2D-A5F9-FC66B4CBA865}" dt="2024-01-12T17:28:24.282" v="3676" actId="1076"/>
          <ac:picMkLst>
            <pc:docMk/>
            <pc:sldMk cId="2083857572" sldId="328"/>
            <ac:picMk id="34" creationId="{6328A32A-F538-F68F-C286-E150E4A22996}"/>
          </ac:picMkLst>
        </pc:picChg>
        <pc:picChg chg="add mod modCrop">
          <ac:chgData name="tommaso califano" userId="5432c06226f2998e" providerId="LiveId" clId="{ADF1A2F4-8F7F-4E2D-A5F9-FC66B4CBA865}" dt="2024-01-12T17:28:39.899" v="3678" actId="1076"/>
          <ac:picMkLst>
            <pc:docMk/>
            <pc:sldMk cId="2083857572" sldId="328"/>
            <ac:picMk id="35" creationId="{60072489-F3B7-8AE1-885F-965B80F1BD6F}"/>
          </ac:picMkLst>
        </pc:picChg>
      </pc:sldChg>
      <pc:sldChg chg="delSp modSp new mod">
        <pc:chgData name="tommaso califano" userId="5432c06226f2998e" providerId="LiveId" clId="{ADF1A2F4-8F7F-4E2D-A5F9-FC66B4CBA865}" dt="2024-01-12T15:33:30.222" v="2837" actId="478"/>
        <pc:sldMkLst>
          <pc:docMk/>
          <pc:sldMk cId="3773388781" sldId="329"/>
        </pc:sldMkLst>
        <pc:spChg chg="mod">
          <ac:chgData name="tommaso califano" userId="5432c06226f2998e" providerId="LiveId" clId="{ADF1A2F4-8F7F-4E2D-A5F9-FC66B4CBA865}" dt="2024-01-12T15:33:26.620" v="2835" actId="20577"/>
          <ac:spMkLst>
            <pc:docMk/>
            <pc:sldMk cId="3773388781" sldId="329"/>
            <ac:spMk id="2" creationId="{E072933A-06E9-C0C3-5F05-17153A299E81}"/>
          </ac:spMkLst>
        </pc:spChg>
        <pc:spChg chg="del">
          <ac:chgData name="tommaso califano" userId="5432c06226f2998e" providerId="LiveId" clId="{ADF1A2F4-8F7F-4E2D-A5F9-FC66B4CBA865}" dt="2024-01-12T15:33:30.222" v="2837" actId="478"/>
          <ac:spMkLst>
            <pc:docMk/>
            <pc:sldMk cId="3773388781" sldId="329"/>
            <ac:spMk id="3" creationId="{C09704B4-E46F-E9CE-2E78-937833C3706D}"/>
          </ac:spMkLst>
        </pc:spChg>
        <pc:spChg chg="del">
          <ac:chgData name="tommaso califano" userId="5432c06226f2998e" providerId="LiveId" clId="{ADF1A2F4-8F7F-4E2D-A5F9-FC66B4CBA865}" dt="2024-01-12T15:33:29.571" v="2836" actId="478"/>
          <ac:spMkLst>
            <pc:docMk/>
            <pc:sldMk cId="3773388781" sldId="329"/>
            <ac:spMk id="4" creationId="{92827590-0822-EB6C-800B-E1DEDC80B7FB}"/>
          </ac:spMkLst>
        </pc:spChg>
      </pc:sldChg>
      <pc:sldChg chg="addSp modSp add mod">
        <pc:chgData name="tommaso califano" userId="5432c06226f2998e" providerId="LiveId" clId="{ADF1A2F4-8F7F-4E2D-A5F9-FC66B4CBA865}" dt="2024-01-12T15:54:23.574" v="3211" actId="20577"/>
        <pc:sldMkLst>
          <pc:docMk/>
          <pc:sldMk cId="1347718536" sldId="330"/>
        </pc:sldMkLst>
        <pc:spChg chg="add mod">
          <ac:chgData name="tommaso califano" userId="5432c06226f2998e" providerId="LiveId" clId="{ADF1A2F4-8F7F-4E2D-A5F9-FC66B4CBA865}" dt="2024-01-12T15:54:03.871" v="3172"/>
          <ac:spMkLst>
            <pc:docMk/>
            <pc:sldMk cId="1347718536" sldId="330"/>
            <ac:spMk id="2" creationId="{2E413C24-8304-45F4-A896-C2752E76F98B}"/>
          </ac:spMkLst>
        </pc:spChg>
        <pc:spChg chg="add mod">
          <ac:chgData name="tommaso califano" userId="5432c06226f2998e" providerId="LiveId" clId="{ADF1A2F4-8F7F-4E2D-A5F9-FC66B4CBA865}" dt="2024-01-12T15:54:06.199" v="3174"/>
          <ac:spMkLst>
            <pc:docMk/>
            <pc:sldMk cId="1347718536" sldId="330"/>
            <ac:spMk id="3" creationId="{F64B0D97-84DA-0392-4B7D-1500F1A14FB0}"/>
          </ac:spMkLst>
        </pc:spChg>
        <pc:spChg chg="mod">
          <ac:chgData name="tommaso califano" userId="5432c06226f2998e" providerId="LiveId" clId="{ADF1A2F4-8F7F-4E2D-A5F9-FC66B4CBA865}" dt="2024-01-12T15:54:21.349" v="3209" actId="20577"/>
          <ac:spMkLst>
            <pc:docMk/>
            <pc:sldMk cId="1347718536" sldId="330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23.574" v="3211" actId="20577"/>
          <ac:spMkLst>
            <pc:docMk/>
            <pc:sldMk cId="1347718536" sldId="330"/>
            <ac:spMk id="430" creationId="{00000000-0000-0000-0000-000000000000}"/>
          </ac:spMkLst>
        </pc:spChg>
      </pc:sldChg>
      <pc:sldMasterChg chg="addSldLayout delSldLayout">
        <pc:chgData name="tommaso califano" userId="5432c06226f2998e" providerId="LiveId" clId="{ADF1A2F4-8F7F-4E2D-A5F9-FC66B4CBA865}" dt="2024-01-12T15:53:17.479" v="3169" actId="47"/>
        <pc:sldMasterMkLst>
          <pc:docMk/>
          <pc:sldMasterMk cId="0" sldId="2147483681"/>
        </pc:sldMasterMkLst>
        <pc:sldLayoutChg chg="del">
          <pc:chgData name="tommaso califano" userId="5432c06226f2998e" providerId="LiveId" clId="{ADF1A2F4-8F7F-4E2D-A5F9-FC66B4CBA865}" dt="2024-01-12T15:52:57.112" v="3134" actId="47"/>
          <pc:sldLayoutMkLst>
            <pc:docMk/>
            <pc:sldMasterMk cId="0" sldId="2147483681"/>
            <pc:sldLayoutMk cId="0" sldId="2147483650"/>
          </pc:sldLayoutMkLst>
        </pc:sldLayoutChg>
        <pc:sldLayoutChg chg="del">
          <pc:chgData name="tommaso califano" userId="5432c06226f2998e" providerId="LiveId" clId="{ADF1A2F4-8F7F-4E2D-A5F9-FC66B4CBA865}" dt="2024-01-11T12:12:53.357" v="247" actId="47"/>
          <pc:sldLayoutMkLst>
            <pc:docMk/>
            <pc:sldMasterMk cId="0" sldId="2147483681"/>
            <pc:sldLayoutMk cId="0" sldId="2147483651"/>
          </pc:sldLayoutMkLst>
        </pc:sldLayoutChg>
        <pc:sldLayoutChg chg="del">
          <pc:chgData name="tommaso califano" userId="5432c06226f2998e" providerId="LiveId" clId="{ADF1A2F4-8F7F-4E2D-A5F9-FC66B4CBA865}" dt="2024-01-12T15:53:05.651" v="3144" actId="47"/>
          <pc:sldLayoutMkLst>
            <pc:docMk/>
            <pc:sldMasterMk cId="0" sldId="2147483681"/>
            <pc:sldLayoutMk cId="0" sldId="2147483652"/>
          </pc:sldLayoutMkLst>
        </pc:sldLayoutChg>
        <pc:sldLayoutChg chg="del">
          <pc:chgData name="tommaso califano" userId="5432c06226f2998e" providerId="LiveId" clId="{ADF1A2F4-8F7F-4E2D-A5F9-FC66B4CBA865}" dt="2024-01-12T15:52:56.163" v="3133" actId="47"/>
          <pc:sldLayoutMkLst>
            <pc:docMk/>
            <pc:sldMasterMk cId="0" sldId="2147483681"/>
            <pc:sldLayoutMk cId="0" sldId="2147483653"/>
          </pc:sldLayoutMkLst>
        </pc:sldLayoutChg>
        <pc:sldLayoutChg chg="del">
          <pc:chgData name="tommaso califano" userId="5432c06226f2998e" providerId="LiveId" clId="{ADF1A2F4-8F7F-4E2D-A5F9-FC66B4CBA865}" dt="2024-01-12T15:53:01.331" v="3139" actId="47"/>
          <pc:sldLayoutMkLst>
            <pc:docMk/>
            <pc:sldMasterMk cId="0" sldId="2147483681"/>
            <pc:sldLayoutMk cId="0" sldId="2147483654"/>
          </pc:sldLayoutMkLst>
        </pc:sldLayoutChg>
        <pc:sldLayoutChg chg="add del">
          <pc:chgData name="tommaso califano" userId="5432c06226f2998e" providerId="LiveId" clId="{ADF1A2F4-8F7F-4E2D-A5F9-FC66B4CBA865}" dt="2024-01-12T15:53:01.906" v="3140" actId="47"/>
          <pc:sldLayoutMkLst>
            <pc:docMk/>
            <pc:sldMasterMk cId="0" sldId="2147483681"/>
            <pc:sldLayoutMk cId="0" sldId="2147483655"/>
          </pc:sldLayoutMkLst>
        </pc:sldLayoutChg>
        <pc:sldLayoutChg chg="del">
          <pc:chgData name="tommaso califano" userId="5432c06226f2998e" providerId="LiveId" clId="{ADF1A2F4-8F7F-4E2D-A5F9-FC66B4CBA865}" dt="2024-01-11T12:13:09.601" v="254" actId="47"/>
          <pc:sldLayoutMkLst>
            <pc:docMk/>
            <pc:sldMasterMk cId="0" sldId="2147483681"/>
            <pc:sldLayoutMk cId="0" sldId="2147483656"/>
          </pc:sldLayoutMkLst>
        </pc:sldLayoutChg>
        <pc:sldLayoutChg chg="del">
          <pc:chgData name="tommaso califano" userId="5432c06226f2998e" providerId="LiveId" clId="{ADF1A2F4-8F7F-4E2D-A5F9-FC66B4CBA865}" dt="2024-01-11T12:14:38.623" v="261" actId="47"/>
          <pc:sldLayoutMkLst>
            <pc:docMk/>
            <pc:sldMasterMk cId="0" sldId="2147483681"/>
            <pc:sldLayoutMk cId="0" sldId="2147483657"/>
          </pc:sldLayoutMkLst>
        </pc:sldLayoutChg>
        <pc:sldLayoutChg chg="del">
          <pc:chgData name="tommaso califano" userId="5432c06226f2998e" providerId="LiveId" clId="{ADF1A2F4-8F7F-4E2D-A5F9-FC66B4CBA865}" dt="2024-01-11T12:14:43.599" v="262" actId="47"/>
          <pc:sldLayoutMkLst>
            <pc:docMk/>
            <pc:sldMasterMk cId="0" sldId="2147483681"/>
            <pc:sldLayoutMk cId="0" sldId="2147483660"/>
          </pc:sldLayoutMkLst>
        </pc:sldLayoutChg>
        <pc:sldLayoutChg chg="del">
          <pc:chgData name="tommaso califano" userId="5432c06226f2998e" providerId="LiveId" clId="{ADF1A2F4-8F7F-4E2D-A5F9-FC66B4CBA865}" dt="2024-01-12T15:52:55.118" v="3132" actId="47"/>
          <pc:sldLayoutMkLst>
            <pc:docMk/>
            <pc:sldMasterMk cId="0" sldId="2147483681"/>
            <pc:sldLayoutMk cId="0" sldId="2147483661"/>
          </pc:sldLayoutMkLst>
        </pc:sldLayoutChg>
        <pc:sldLayoutChg chg="del">
          <pc:chgData name="tommaso califano" userId="5432c06226f2998e" providerId="LiveId" clId="{ADF1A2F4-8F7F-4E2D-A5F9-FC66B4CBA865}" dt="2024-01-12T15:53:07.183" v="3145" actId="47"/>
          <pc:sldLayoutMkLst>
            <pc:docMk/>
            <pc:sldMasterMk cId="0" sldId="2147483681"/>
            <pc:sldLayoutMk cId="0" sldId="2147483662"/>
          </pc:sldLayoutMkLst>
        </pc:sldLayoutChg>
        <pc:sldLayoutChg chg="del">
          <pc:chgData name="tommaso califano" userId="5432c06226f2998e" providerId="LiveId" clId="{ADF1A2F4-8F7F-4E2D-A5F9-FC66B4CBA865}" dt="2024-01-12T15:53:07.823" v="3146" actId="47"/>
          <pc:sldLayoutMkLst>
            <pc:docMk/>
            <pc:sldMasterMk cId="0" sldId="2147483681"/>
            <pc:sldLayoutMk cId="0" sldId="2147483663"/>
          </pc:sldLayoutMkLst>
        </pc:sldLayoutChg>
        <pc:sldLayoutChg chg="del">
          <pc:chgData name="tommaso califano" userId="5432c06226f2998e" providerId="LiveId" clId="{ADF1A2F4-8F7F-4E2D-A5F9-FC66B4CBA865}" dt="2024-01-12T15:53:08.459" v="3147" actId="47"/>
          <pc:sldLayoutMkLst>
            <pc:docMk/>
            <pc:sldMasterMk cId="0" sldId="2147483681"/>
            <pc:sldLayoutMk cId="0" sldId="2147483664"/>
          </pc:sldLayoutMkLst>
        </pc:sldLayoutChg>
        <pc:sldLayoutChg chg="del">
          <pc:chgData name="tommaso califano" userId="5432c06226f2998e" providerId="LiveId" clId="{ADF1A2F4-8F7F-4E2D-A5F9-FC66B4CBA865}" dt="2024-01-11T12:13:08.417" v="253" actId="47"/>
          <pc:sldLayoutMkLst>
            <pc:docMk/>
            <pc:sldMasterMk cId="0" sldId="2147483681"/>
            <pc:sldLayoutMk cId="0" sldId="2147483665"/>
          </pc:sldLayoutMkLst>
        </pc:sldLayoutChg>
        <pc:sldLayoutChg chg="del">
          <pc:chgData name="tommaso califano" userId="5432c06226f2998e" providerId="LiveId" clId="{ADF1A2F4-8F7F-4E2D-A5F9-FC66B4CBA865}" dt="2024-01-11T12:13:04.331" v="251" actId="47"/>
          <pc:sldLayoutMkLst>
            <pc:docMk/>
            <pc:sldMasterMk cId="0" sldId="2147483681"/>
            <pc:sldLayoutMk cId="0" sldId="2147483666"/>
          </pc:sldLayoutMkLst>
        </pc:sldLayoutChg>
        <pc:sldLayoutChg chg="del">
          <pc:chgData name="tommaso califano" userId="5432c06226f2998e" providerId="LiveId" clId="{ADF1A2F4-8F7F-4E2D-A5F9-FC66B4CBA865}" dt="2024-01-11T12:13:03.223" v="250" actId="47"/>
          <pc:sldLayoutMkLst>
            <pc:docMk/>
            <pc:sldMasterMk cId="0" sldId="2147483681"/>
            <pc:sldLayoutMk cId="0" sldId="2147483667"/>
          </pc:sldLayoutMkLst>
        </pc:sldLayoutChg>
        <pc:sldLayoutChg chg="del">
          <pc:chgData name="tommaso califano" userId="5432c06226f2998e" providerId="LiveId" clId="{ADF1A2F4-8F7F-4E2D-A5F9-FC66B4CBA865}" dt="2024-01-12T15:53:09.336" v="3148" actId="47"/>
          <pc:sldLayoutMkLst>
            <pc:docMk/>
            <pc:sldMasterMk cId="0" sldId="2147483681"/>
            <pc:sldLayoutMk cId="0" sldId="2147483668"/>
          </pc:sldLayoutMkLst>
        </pc:sldLayoutChg>
        <pc:sldLayoutChg chg="del">
          <pc:chgData name="tommaso califano" userId="5432c06226f2998e" providerId="LiveId" clId="{ADF1A2F4-8F7F-4E2D-A5F9-FC66B4CBA865}" dt="2024-01-12T15:53:09.887" v="3149" actId="47"/>
          <pc:sldLayoutMkLst>
            <pc:docMk/>
            <pc:sldMasterMk cId="0" sldId="2147483681"/>
            <pc:sldLayoutMk cId="0" sldId="2147483669"/>
          </pc:sldLayoutMkLst>
        </pc:sldLayoutChg>
        <pc:sldLayoutChg chg="del">
          <pc:chgData name="tommaso califano" userId="5432c06226f2998e" providerId="LiveId" clId="{ADF1A2F4-8F7F-4E2D-A5F9-FC66B4CBA865}" dt="2024-01-12T15:52:58.887" v="3135" actId="47"/>
          <pc:sldLayoutMkLst>
            <pc:docMk/>
            <pc:sldMasterMk cId="0" sldId="2147483681"/>
            <pc:sldLayoutMk cId="0" sldId="2147483670"/>
          </pc:sldLayoutMkLst>
        </pc:sldLayoutChg>
        <pc:sldLayoutChg chg="del">
          <pc:chgData name="tommaso califano" userId="5432c06226f2998e" providerId="LiveId" clId="{ADF1A2F4-8F7F-4E2D-A5F9-FC66B4CBA865}" dt="2024-01-12T15:52:59.599" v="3136" actId="47"/>
          <pc:sldLayoutMkLst>
            <pc:docMk/>
            <pc:sldMasterMk cId="0" sldId="2147483681"/>
            <pc:sldLayoutMk cId="0" sldId="2147483672"/>
          </pc:sldLayoutMkLst>
        </pc:sldLayoutChg>
        <pc:sldLayoutChg chg="del">
          <pc:chgData name="tommaso califano" userId="5432c06226f2998e" providerId="LiveId" clId="{ADF1A2F4-8F7F-4E2D-A5F9-FC66B4CBA865}" dt="2024-01-12T15:53:00.185" v="3137" actId="47"/>
          <pc:sldLayoutMkLst>
            <pc:docMk/>
            <pc:sldMasterMk cId="0" sldId="2147483681"/>
            <pc:sldLayoutMk cId="0" sldId="2147483673"/>
          </pc:sldLayoutMkLst>
        </pc:sldLayoutChg>
        <pc:sldLayoutChg chg="del">
          <pc:chgData name="tommaso califano" userId="5432c06226f2998e" providerId="LiveId" clId="{ADF1A2F4-8F7F-4E2D-A5F9-FC66B4CBA865}" dt="2024-01-12T15:53:00.775" v="3138" actId="47"/>
          <pc:sldLayoutMkLst>
            <pc:docMk/>
            <pc:sldMasterMk cId="0" sldId="2147483681"/>
            <pc:sldLayoutMk cId="0" sldId="2147483674"/>
          </pc:sldLayoutMkLst>
        </pc:sldLayoutChg>
        <pc:sldLayoutChg chg="del">
          <pc:chgData name="tommaso califano" userId="5432c06226f2998e" providerId="LiveId" clId="{ADF1A2F4-8F7F-4E2D-A5F9-FC66B4CBA865}" dt="2024-01-11T12:13:06.721" v="252" actId="47"/>
          <pc:sldLayoutMkLst>
            <pc:docMk/>
            <pc:sldMasterMk cId="0" sldId="2147483681"/>
            <pc:sldLayoutMk cId="0" sldId="2147483675"/>
          </pc:sldLayoutMkLst>
        </pc:sldLayoutChg>
        <pc:sldLayoutChg chg="add del">
          <pc:chgData name="tommaso califano" userId="5432c06226f2998e" providerId="LiveId" clId="{ADF1A2F4-8F7F-4E2D-A5F9-FC66B4CBA865}" dt="2024-01-12T15:53:17.479" v="3169" actId="47"/>
          <pc:sldLayoutMkLst>
            <pc:docMk/>
            <pc:sldMasterMk cId="0" sldId="2147483681"/>
            <pc:sldLayoutMk cId="0" sldId="2147483676"/>
          </pc:sldLayoutMkLst>
        </pc:sldLayoutChg>
      </pc:sldMasterChg>
      <pc:sldMasterChg chg="del delSldLayout">
        <pc:chgData name="tommaso califano" userId="5432c06226f2998e" providerId="LiveId" clId="{ADF1A2F4-8F7F-4E2D-A5F9-FC66B4CBA865}" dt="2024-01-12T15:53:15.262" v="3167" actId="47"/>
        <pc:sldMasterMkLst>
          <pc:docMk/>
          <pc:sldMasterMk cId="0" sldId="2147483682"/>
        </pc:sldMasterMkLst>
        <pc:sldLayoutChg chg="del">
          <pc:chgData name="tommaso califano" userId="5432c06226f2998e" providerId="LiveId" clId="{ADF1A2F4-8F7F-4E2D-A5F9-FC66B4CBA865}" dt="2024-01-12T15:53:15.262" v="3167" actId="47"/>
          <pc:sldLayoutMkLst>
            <pc:docMk/>
            <pc:sldMasterMk cId="0" sldId="2147483682"/>
            <pc:sldLayoutMk cId="0" sldId="2147483679"/>
          </pc:sldLayoutMkLst>
        </pc:sldLayoutChg>
        <pc:sldLayoutChg chg="del">
          <pc:chgData name="tommaso califano" userId="5432c06226f2998e" providerId="LiveId" clId="{ADF1A2F4-8F7F-4E2D-A5F9-FC66B4CBA865}" dt="2024-01-12T15:53:15.079" v="3166" actId="47"/>
          <pc:sldLayoutMkLst>
            <pc:docMk/>
            <pc:sldMasterMk cId="0" sldId="2147483682"/>
            <pc:sldLayoutMk cId="0" sldId="2147483680"/>
          </pc:sldLayoutMkLst>
        </pc:sldLayoutChg>
      </pc:sldMasterChg>
    </pc:docChg>
  </pc:docChgLst>
  <pc:docChgLst>
    <pc:chgData name="tommaso califano" userId="5432c06226f2998e" providerId="LiveId" clId="{227FB74A-3B9E-45F4-B4E3-00A4BEC456CD}"/>
    <pc:docChg chg="undo redo custSel addSld modSld">
      <pc:chgData name="tommaso califano" userId="5432c06226f2998e" providerId="LiveId" clId="{227FB74A-3B9E-45F4-B4E3-00A4BEC456CD}" dt="2024-01-13T16:56:08.342" v="505" actId="478"/>
      <pc:docMkLst>
        <pc:docMk/>
      </pc:docMkLst>
      <pc:sldChg chg="modSp mod">
        <pc:chgData name="tommaso califano" userId="5432c06226f2998e" providerId="LiveId" clId="{227FB74A-3B9E-45F4-B4E3-00A4BEC456CD}" dt="2024-01-13T11:18:29.976" v="0" actId="1076"/>
        <pc:sldMkLst>
          <pc:docMk/>
          <pc:sldMk cId="2083857572" sldId="328"/>
        </pc:sldMkLst>
        <pc:picChg chg="mod">
          <ac:chgData name="tommaso califano" userId="5432c06226f2998e" providerId="LiveId" clId="{227FB74A-3B9E-45F4-B4E3-00A4BEC456CD}" dt="2024-01-13T11:18:29.976" v="0" actId="1076"/>
          <ac:picMkLst>
            <pc:docMk/>
            <pc:sldMk cId="2083857572" sldId="328"/>
            <ac:picMk id="26" creationId="{EC2FA354-2B00-C207-4400-1354C0686C48}"/>
          </ac:picMkLst>
        </pc:picChg>
      </pc:sldChg>
      <pc:sldChg chg="addSp delSp modSp mod">
        <pc:chgData name="tommaso califano" userId="5432c06226f2998e" providerId="LiveId" clId="{227FB74A-3B9E-45F4-B4E3-00A4BEC456CD}" dt="2024-01-13T16:56:08.342" v="505" actId="478"/>
        <pc:sldMkLst>
          <pc:docMk/>
          <pc:sldMk cId="3773388781" sldId="329"/>
        </pc:sldMkLst>
        <pc:spChg chg="mod">
          <ac:chgData name="tommaso califano" userId="5432c06226f2998e" providerId="LiveId" clId="{227FB74A-3B9E-45F4-B4E3-00A4BEC456CD}" dt="2024-01-13T16:34:28.892" v="198" actId="1076"/>
          <ac:spMkLst>
            <pc:docMk/>
            <pc:sldMk cId="3773388781" sldId="329"/>
            <ac:spMk id="2" creationId="{E072933A-06E9-C0C3-5F05-17153A299E81}"/>
          </ac:spMkLst>
        </pc:spChg>
        <pc:spChg chg="add del mod">
          <ac:chgData name="tommaso califano" userId="5432c06226f2998e" providerId="LiveId" clId="{227FB74A-3B9E-45F4-B4E3-00A4BEC456CD}" dt="2024-01-13T16:37:53.399" v="225" actId="478"/>
          <ac:spMkLst>
            <pc:docMk/>
            <pc:sldMk cId="3773388781" sldId="329"/>
            <ac:spMk id="6" creationId="{8E534440-E949-B93B-BA6A-259FF2F53C92}"/>
          </ac:spMkLst>
        </pc:spChg>
        <pc:spChg chg="add del mod">
          <ac:chgData name="tommaso califano" userId="5432c06226f2998e" providerId="LiveId" clId="{227FB74A-3B9E-45F4-B4E3-00A4BEC456CD}" dt="2024-01-13T16:37:53.399" v="225" actId="478"/>
          <ac:spMkLst>
            <pc:docMk/>
            <pc:sldMk cId="3773388781" sldId="329"/>
            <ac:spMk id="7" creationId="{C924D5EE-0F7E-218C-629D-4010AA23C91C}"/>
          </ac:spMkLst>
        </pc:spChg>
        <pc:spChg chg="add del mod">
          <ac:chgData name="tommaso califano" userId="5432c06226f2998e" providerId="LiveId" clId="{227FB74A-3B9E-45F4-B4E3-00A4BEC456CD}" dt="2024-01-13T16:37:53.399" v="225" actId="478"/>
          <ac:spMkLst>
            <pc:docMk/>
            <pc:sldMk cId="3773388781" sldId="329"/>
            <ac:spMk id="8" creationId="{EA31028E-F736-3636-4048-35EBE7C59090}"/>
          </ac:spMkLst>
        </pc:spChg>
        <pc:spChg chg="add del mod">
          <ac:chgData name="tommaso califano" userId="5432c06226f2998e" providerId="LiveId" clId="{227FB74A-3B9E-45F4-B4E3-00A4BEC456CD}" dt="2024-01-13T16:37:53.399" v="225" actId="478"/>
          <ac:spMkLst>
            <pc:docMk/>
            <pc:sldMk cId="3773388781" sldId="329"/>
            <ac:spMk id="9" creationId="{0722BE2E-C4D4-C0EF-6A0F-EE34A5E25DEF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5" creationId="{79ED93D0-F724-A6D9-B138-962586270914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6" creationId="{68896070-C5C6-F99A-E0C3-67D7C05F4B60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7" creationId="{32D6FD24-7521-0054-997B-69E7AF251F64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8" creationId="{6CFB7C41-277F-32D2-735F-218C9AAA50D6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9" creationId="{6949BE85-FF86-27B5-92A2-AF95233A4E72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0" creationId="{E68717D5-BBB3-C2AA-1204-716EC8D7E258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1" creationId="{C6A5F036-6F85-207B-750B-2434D10BB87F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2" creationId="{0F764B32-8361-B02F-505A-760A12B657CB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3" creationId="{205B1A25-5459-7C77-C063-64C879126E15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4" creationId="{38AC6F70-C0B6-0483-80E6-52220B68BB27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7" creationId="{D937BE9A-3920-C78B-1A39-C9CAD232D7EE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8" creationId="{5E7E0E24-7CF0-41CA-2B7F-B244B6CE22AE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9" creationId="{8E5204F8-0CFF-7E83-8FE4-09251DEEFB43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0" creationId="{69FF344F-E24A-4EDA-5D37-C27E292F6EF0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1" creationId="{DC8BE6B7-8B85-8AD3-DCFD-34653DA477B2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2" creationId="{1B08609E-B01F-79F4-7817-7B8D892266E5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3" creationId="{5B5FF4E5-A0F5-DD24-CF77-29277F5699A1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4" creationId="{78E7B60E-1939-2AFE-A739-7B3A117F3928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5" creationId="{DBCA5200-C49E-3DF6-97DA-9A30CF1D4BE5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6" creationId="{D9FACB75-75C1-8A57-C889-41CA18234978}"/>
          </ac:spMkLst>
        </pc:spChg>
        <pc:spChg chg="add mod">
          <ac:chgData name="tommaso califano" userId="5432c06226f2998e" providerId="LiveId" clId="{227FB74A-3B9E-45F4-B4E3-00A4BEC456CD}" dt="2024-01-13T16:40:54.586" v="312" actId="21"/>
          <ac:spMkLst>
            <pc:docMk/>
            <pc:sldMk cId="3773388781" sldId="329"/>
            <ac:spMk id="39" creationId="{3C37B26A-BC11-1F5D-9569-7F0EBDBC0D97}"/>
          </ac:spMkLst>
        </pc:spChg>
        <pc:spChg chg="add mod">
          <ac:chgData name="tommaso califano" userId="5432c06226f2998e" providerId="LiveId" clId="{227FB74A-3B9E-45F4-B4E3-00A4BEC456CD}" dt="2024-01-13T16:41:02.768" v="317" actId="21"/>
          <ac:spMkLst>
            <pc:docMk/>
            <pc:sldMk cId="3773388781" sldId="329"/>
            <ac:spMk id="40" creationId="{557A02C2-3D2D-0533-24B5-5F9D0A43020D}"/>
          </ac:spMkLst>
        </pc:spChg>
        <pc:spChg chg="add del mod">
          <ac:chgData name="tommaso califano" userId="5432c06226f2998e" providerId="LiveId" clId="{227FB74A-3B9E-45F4-B4E3-00A4BEC456CD}" dt="2024-01-13T16:44:51.548" v="427" actId="478"/>
          <ac:spMkLst>
            <pc:docMk/>
            <pc:sldMk cId="3773388781" sldId="329"/>
            <ac:spMk id="41" creationId="{2DE3D1E6-A16B-8615-5AB4-C4E5F0D86E8C}"/>
          </ac:spMkLst>
        </pc:spChg>
        <pc:spChg chg="add mod">
          <ac:chgData name="tommaso califano" userId="5432c06226f2998e" providerId="LiveId" clId="{227FB74A-3B9E-45F4-B4E3-00A4BEC456CD}" dt="2024-01-13T16:55:37.420" v="501" actId="1076"/>
          <ac:spMkLst>
            <pc:docMk/>
            <pc:sldMk cId="3773388781" sldId="329"/>
            <ac:spMk id="42" creationId="{4DE218B0-4FC3-D084-C924-9F389BCA11BD}"/>
          </ac:spMkLst>
        </pc:spChg>
        <pc:spChg chg="add del mod">
          <ac:chgData name="tommaso califano" userId="5432c06226f2998e" providerId="LiveId" clId="{227FB74A-3B9E-45F4-B4E3-00A4BEC456CD}" dt="2024-01-13T16:44:57.164" v="434" actId="478"/>
          <ac:spMkLst>
            <pc:docMk/>
            <pc:sldMk cId="3773388781" sldId="329"/>
            <ac:spMk id="46" creationId="{434AE675-92D1-72A9-9079-A47F4E4B7679}"/>
          </ac:spMkLst>
        </pc:spChg>
        <pc:spChg chg="add del mod">
          <ac:chgData name="tommaso califano" userId="5432c06226f2998e" providerId="LiveId" clId="{227FB74A-3B9E-45F4-B4E3-00A4BEC456CD}" dt="2024-01-13T16:44:53.619" v="430" actId="478"/>
          <ac:spMkLst>
            <pc:docMk/>
            <pc:sldMk cId="3773388781" sldId="329"/>
            <ac:spMk id="47" creationId="{F9012057-0F39-0148-6FB0-D6A54D56FA80}"/>
          </ac:spMkLst>
        </pc:spChg>
        <pc:spChg chg="add del mod">
          <ac:chgData name="tommaso califano" userId="5432c06226f2998e" providerId="LiveId" clId="{227FB74A-3B9E-45F4-B4E3-00A4BEC456CD}" dt="2024-01-13T16:44:52.380" v="428" actId="478"/>
          <ac:spMkLst>
            <pc:docMk/>
            <pc:sldMk cId="3773388781" sldId="329"/>
            <ac:spMk id="48" creationId="{1D0FB03A-F80E-0E4E-61CF-AA5B2DE7CE37}"/>
          </ac:spMkLst>
        </pc:spChg>
        <pc:spChg chg="add mod">
          <ac:chgData name="tommaso califano" userId="5432c06226f2998e" providerId="LiveId" clId="{227FB74A-3B9E-45F4-B4E3-00A4BEC456CD}" dt="2024-01-13T16:55:44.820" v="502" actId="1076"/>
          <ac:spMkLst>
            <pc:docMk/>
            <pc:sldMk cId="3773388781" sldId="329"/>
            <ac:spMk id="49" creationId="{41169AD7-A189-6E93-1D75-782A5BA0E46B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2" creationId="{9B5EBE47-BDE5-B154-8C22-9606D42995D9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3" creationId="{F597F3C3-A634-5A6F-2243-4A7D57180A43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4" creationId="{E34F1CC2-DE1F-41F9-C5FF-A1457107A561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5" creationId="{6BE5E61A-5B8C-5D1F-6230-8A6F441BD66F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6" creationId="{ED3645DB-DDB2-95C2-E1DD-984697A88B14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7" creationId="{0A4D87BF-3F8C-9CE5-7764-01C30C72BEE8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8" creationId="{29A17B95-5AE6-942D-6334-38E0F76A825B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9" creationId="{2457AACD-4004-B6DC-D691-249CE92E9BC4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70" creationId="{A6E3714C-DC16-F7A9-12D5-4468F6C4A7C9}"/>
          </ac:spMkLst>
        </pc:spChg>
        <pc:spChg chg="add mod">
          <ac:chgData name="tommaso califano" userId="5432c06226f2998e" providerId="LiveId" clId="{227FB74A-3B9E-45F4-B4E3-00A4BEC456CD}" dt="2024-01-13T16:54:36.401" v="493" actId="20577"/>
          <ac:spMkLst>
            <pc:docMk/>
            <pc:sldMk cId="3773388781" sldId="329"/>
            <ac:spMk id="73" creationId="{CF81EF91-CC69-BD1A-0CD6-C494EDC6204D}"/>
          </ac:spMkLst>
        </pc:spChg>
        <pc:spChg chg="add mod">
          <ac:chgData name="tommaso califano" userId="5432c06226f2998e" providerId="LiveId" clId="{227FB74A-3B9E-45F4-B4E3-00A4BEC456CD}" dt="2024-01-13T16:42:18.585" v="356" actId="1076"/>
          <ac:spMkLst>
            <pc:docMk/>
            <pc:sldMk cId="3773388781" sldId="329"/>
            <ac:spMk id="74" creationId="{D03DA136-2416-CEC8-0A3D-AA7409506C87}"/>
          </ac:spMkLst>
        </pc:spChg>
        <pc:spChg chg="add mod">
          <ac:chgData name="tommaso califano" userId="5432c06226f2998e" providerId="LiveId" clId="{227FB74A-3B9E-45F4-B4E3-00A4BEC456CD}" dt="2024-01-13T16:52:06.256" v="470" actId="20577"/>
          <ac:spMkLst>
            <pc:docMk/>
            <pc:sldMk cId="3773388781" sldId="329"/>
            <ac:spMk id="75" creationId="{8F7BAD72-522A-9B8D-A1B7-7C3D63EB743E}"/>
          </ac:spMkLst>
        </pc:spChg>
        <pc:spChg chg="add mod">
          <ac:chgData name="tommaso califano" userId="5432c06226f2998e" providerId="LiveId" clId="{227FB74A-3B9E-45F4-B4E3-00A4BEC456CD}" dt="2024-01-13T16:43:57.982" v="418" actId="1076"/>
          <ac:spMkLst>
            <pc:docMk/>
            <pc:sldMk cId="3773388781" sldId="329"/>
            <ac:spMk id="76" creationId="{9D8AFFDF-0401-91B2-F333-81C188E9DA7A}"/>
          </ac:spMkLst>
        </pc:spChg>
        <pc:spChg chg="add mod">
          <ac:chgData name="tommaso califano" userId="5432c06226f2998e" providerId="LiveId" clId="{227FB74A-3B9E-45F4-B4E3-00A4BEC456CD}" dt="2024-01-13T16:45:56.035" v="455" actId="20577"/>
          <ac:spMkLst>
            <pc:docMk/>
            <pc:sldMk cId="3773388781" sldId="329"/>
            <ac:spMk id="77" creationId="{093FD72B-202D-3A9F-4AAC-3D8D4B17561E}"/>
          </ac:spMkLst>
        </pc:spChg>
        <pc:spChg chg="add mod">
          <ac:chgData name="tommaso califano" userId="5432c06226f2998e" providerId="LiveId" clId="{227FB74A-3B9E-45F4-B4E3-00A4BEC456CD}" dt="2024-01-13T16:43:32.860" v="404" actId="20577"/>
          <ac:spMkLst>
            <pc:docMk/>
            <pc:sldMk cId="3773388781" sldId="329"/>
            <ac:spMk id="78" creationId="{6257F68B-78FF-6907-0BE0-D19C01E7316A}"/>
          </ac:spMkLst>
        </pc:spChg>
        <pc:spChg chg="add mod">
          <ac:chgData name="tommaso califano" userId="5432c06226f2998e" providerId="LiveId" clId="{227FB74A-3B9E-45F4-B4E3-00A4BEC456CD}" dt="2024-01-13T16:42:18.585" v="356" actId="1076"/>
          <ac:spMkLst>
            <pc:docMk/>
            <pc:sldMk cId="3773388781" sldId="329"/>
            <ac:spMk id="79" creationId="{A96F67FB-AA6C-13E6-E360-6082A24E05F1}"/>
          </ac:spMkLst>
        </pc:spChg>
        <pc:spChg chg="add mod">
          <ac:chgData name="tommaso califano" userId="5432c06226f2998e" providerId="LiveId" clId="{227FB74A-3B9E-45F4-B4E3-00A4BEC456CD}" dt="2024-01-13T16:42:18.585" v="356" actId="1076"/>
          <ac:spMkLst>
            <pc:docMk/>
            <pc:sldMk cId="3773388781" sldId="329"/>
            <ac:spMk id="80" creationId="{3A796A27-0471-63FF-C45B-853E0C29135A}"/>
          </ac:spMkLst>
        </pc:spChg>
        <pc:spChg chg="add mod">
          <ac:chgData name="tommaso califano" userId="5432c06226f2998e" providerId="LiveId" clId="{227FB74A-3B9E-45F4-B4E3-00A4BEC456CD}" dt="2024-01-13T16:42:18.585" v="356" actId="1076"/>
          <ac:spMkLst>
            <pc:docMk/>
            <pc:sldMk cId="3773388781" sldId="329"/>
            <ac:spMk id="81" creationId="{A91DA74B-4A20-2EED-A65E-0AE4377EDF1D}"/>
          </ac:spMkLst>
        </pc:spChg>
        <pc:spChg chg="add mod">
          <ac:chgData name="tommaso califano" userId="5432c06226f2998e" providerId="LiveId" clId="{227FB74A-3B9E-45F4-B4E3-00A4BEC456CD}" dt="2024-01-13T16:46:23.802" v="467"/>
          <ac:spMkLst>
            <pc:docMk/>
            <pc:sldMk cId="3773388781" sldId="329"/>
            <ac:spMk id="84" creationId="{CDD3300E-9C6C-B265-C3EE-73D395D68CEB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85" creationId="{2D08918C-515E-4DAC-192D-EE98C5923018}"/>
          </ac:spMkLst>
        </pc:spChg>
        <pc:spChg chg="add mod">
          <ac:chgData name="tommaso califano" userId="5432c06226f2998e" providerId="LiveId" clId="{227FB74A-3B9E-45F4-B4E3-00A4BEC456CD}" dt="2024-01-13T16:54:08.986" v="477" actId="14100"/>
          <ac:spMkLst>
            <pc:docMk/>
            <pc:sldMk cId="3773388781" sldId="329"/>
            <ac:spMk id="86" creationId="{F3CD0B54-2E91-E725-56F5-8EC7F9188376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87" creationId="{402A5308-6F6E-1A0D-6B1A-0C4C8C4D3904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88" creationId="{5E70A171-AFB1-86D2-9569-4070F469D5AA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89" creationId="{86A43755-6293-CDD3-F045-4572BC3EF5E3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90" creationId="{45A52663-DFBD-DF54-EE92-8F12D923497E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91" creationId="{925B9A64-0429-FCC5-9153-002E7C83DDA7}"/>
          </ac:spMkLst>
        </pc:spChg>
        <pc:spChg chg="add mod">
          <ac:chgData name="tommaso califano" userId="5432c06226f2998e" providerId="LiveId" clId="{227FB74A-3B9E-45F4-B4E3-00A4BEC456CD}" dt="2024-01-13T16:55:17.759" v="500" actId="20577"/>
          <ac:spMkLst>
            <pc:docMk/>
            <pc:sldMk cId="3773388781" sldId="329"/>
            <ac:spMk id="94" creationId="{0DD5C0E9-71A0-27E5-7EA9-E91A983EE5A6}"/>
          </ac:spMkLst>
        </pc:spChg>
        <pc:cxnChg chg="add del mod">
          <ac:chgData name="tommaso califano" userId="5432c06226f2998e" providerId="LiveId" clId="{227FB74A-3B9E-45F4-B4E3-00A4BEC456CD}" dt="2024-01-13T16:37:53.399" v="225" actId="478"/>
          <ac:cxnSpMkLst>
            <pc:docMk/>
            <pc:sldMk cId="3773388781" sldId="329"/>
            <ac:cxnSpMk id="4" creationId="{F314242E-A5B0-2129-8B39-982E902F3C65}"/>
          </ac:cxnSpMkLst>
        </pc:cxnChg>
        <pc:cxnChg chg="add del mod">
          <ac:chgData name="tommaso califano" userId="5432c06226f2998e" providerId="LiveId" clId="{227FB74A-3B9E-45F4-B4E3-00A4BEC456CD}" dt="2024-01-13T16:37:53.399" v="225" actId="478"/>
          <ac:cxnSpMkLst>
            <pc:docMk/>
            <pc:sldMk cId="3773388781" sldId="329"/>
            <ac:cxnSpMk id="10" creationId="{BDA54B32-E4DB-AC36-5EF7-8863BDF6C486}"/>
          </ac:cxnSpMkLst>
        </pc:cxnChg>
        <pc:cxnChg chg="add del mod">
          <ac:chgData name="tommaso califano" userId="5432c06226f2998e" providerId="LiveId" clId="{227FB74A-3B9E-45F4-B4E3-00A4BEC456CD}" dt="2024-01-13T16:37:53.399" v="225" actId="478"/>
          <ac:cxnSpMkLst>
            <pc:docMk/>
            <pc:sldMk cId="3773388781" sldId="329"/>
            <ac:cxnSpMk id="11" creationId="{CB43E309-D792-0BBF-A51B-9E69A9766F07}"/>
          </ac:cxnSpMkLst>
        </pc:cxnChg>
        <pc:cxnChg chg="add del mod">
          <ac:chgData name="tommaso califano" userId="5432c06226f2998e" providerId="LiveId" clId="{227FB74A-3B9E-45F4-B4E3-00A4BEC456CD}" dt="2024-01-13T16:37:53.399" v="225" actId="478"/>
          <ac:cxnSpMkLst>
            <pc:docMk/>
            <pc:sldMk cId="3773388781" sldId="329"/>
            <ac:cxnSpMk id="12" creationId="{573E47F0-84C9-85E5-5639-5249014FB9A8}"/>
          </ac:cxnSpMkLst>
        </pc:cxnChg>
        <pc:cxnChg chg="add mod">
          <ac:chgData name="tommaso califano" userId="5432c06226f2998e" providerId="LiveId" clId="{227FB74A-3B9E-45F4-B4E3-00A4BEC456CD}" dt="2024-01-13T16:37:13.351" v="224"/>
          <ac:cxnSpMkLst>
            <pc:docMk/>
            <pc:sldMk cId="3773388781" sldId="329"/>
            <ac:cxnSpMk id="25" creationId="{0FF62248-6396-3BE1-AEDD-318868539E54}"/>
          </ac:cxnSpMkLst>
        </pc:cxnChg>
        <pc:cxnChg chg="add mod">
          <ac:chgData name="tommaso califano" userId="5432c06226f2998e" providerId="LiveId" clId="{227FB74A-3B9E-45F4-B4E3-00A4BEC456CD}" dt="2024-01-13T16:37:13.351" v="224"/>
          <ac:cxnSpMkLst>
            <pc:docMk/>
            <pc:sldMk cId="3773388781" sldId="329"/>
            <ac:cxnSpMk id="26" creationId="{06F4B1B3-C46C-6A8A-2ECE-94112BFEC86C}"/>
          </ac:cxnSpMkLst>
        </pc:cxnChg>
        <pc:cxnChg chg="add mod">
          <ac:chgData name="tommaso califano" userId="5432c06226f2998e" providerId="LiveId" clId="{227FB74A-3B9E-45F4-B4E3-00A4BEC456CD}" dt="2024-01-13T16:37:13.351" v="224"/>
          <ac:cxnSpMkLst>
            <pc:docMk/>
            <pc:sldMk cId="3773388781" sldId="329"/>
            <ac:cxnSpMk id="37" creationId="{5F334BF5-A5DE-5A92-F455-7A51B51AE401}"/>
          </ac:cxnSpMkLst>
        </pc:cxnChg>
        <pc:cxnChg chg="add mod">
          <ac:chgData name="tommaso califano" userId="5432c06226f2998e" providerId="LiveId" clId="{227FB74A-3B9E-45F4-B4E3-00A4BEC456CD}" dt="2024-01-13T16:37:13.351" v="224"/>
          <ac:cxnSpMkLst>
            <pc:docMk/>
            <pc:sldMk cId="3773388781" sldId="329"/>
            <ac:cxnSpMk id="38" creationId="{B2EE6881-3C24-C253-34FA-06ABC4CEF9F1}"/>
          </ac:cxnSpMkLst>
        </pc:cxnChg>
        <pc:cxnChg chg="add del mod">
          <ac:chgData name="tommaso califano" userId="5432c06226f2998e" providerId="LiveId" clId="{227FB74A-3B9E-45F4-B4E3-00A4BEC456CD}" dt="2024-01-13T16:40:15.245" v="293" actId="478"/>
          <ac:cxnSpMkLst>
            <pc:docMk/>
            <pc:sldMk cId="3773388781" sldId="329"/>
            <ac:cxnSpMk id="43" creationId="{C14875A7-D018-F2C6-DCD2-78ED1AD76E51}"/>
          </ac:cxnSpMkLst>
        </pc:cxnChg>
        <pc:cxnChg chg="add del mod">
          <ac:chgData name="tommaso califano" userId="5432c06226f2998e" providerId="LiveId" clId="{227FB74A-3B9E-45F4-B4E3-00A4BEC456CD}" dt="2024-01-13T16:40:16.669" v="295" actId="478"/>
          <ac:cxnSpMkLst>
            <pc:docMk/>
            <pc:sldMk cId="3773388781" sldId="329"/>
            <ac:cxnSpMk id="44" creationId="{71EC6DB9-6459-CCD4-C981-4970B5955556}"/>
          </ac:cxnSpMkLst>
        </pc:cxnChg>
        <pc:cxnChg chg="add del mod">
          <ac:chgData name="tommaso califano" userId="5432c06226f2998e" providerId="LiveId" clId="{227FB74A-3B9E-45F4-B4E3-00A4BEC456CD}" dt="2024-01-13T16:40:15.901" v="294" actId="478"/>
          <ac:cxnSpMkLst>
            <pc:docMk/>
            <pc:sldMk cId="3773388781" sldId="329"/>
            <ac:cxnSpMk id="45" creationId="{F2AC3491-A22F-62AA-F455-33137478D4D1}"/>
          </ac:cxnSpMkLst>
        </pc:cxnChg>
        <pc:cxnChg chg="add del mod">
          <ac:chgData name="tommaso califano" userId="5432c06226f2998e" providerId="LiveId" clId="{227FB74A-3B9E-45F4-B4E3-00A4BEC456CD}" dt="2024-01-13T16:44:55.068" v="431" actId="478"/>
          <ac:cxnSpMkLst>
            <pc:docMk/>
            <pc:sldMk cId="3773388781" sldId="329"/>
            <ac:cxnSpMk id="50" creationId="{31798A6F-F073-BE3C-49A3-9D2091FB3157}"/>
          </ac:cxnSpMkLst>
        </pc:cxnChg>
        <pc:cxnChg chg="add del mod">
          <ac:chgData name="tommaso califano" userId="5432c06226f2998e" providerId="LiveId" clId="{227FB74A-3B9E-45F4-B4E3-00A4BEC456CD}" dt="2024-01-13T16:44:56.092" v="433" actId="478"/>
          <ac:cxnSpMkLst>
            <pc:docMk/>
            <pc:sldMk cId="3773388781" sldId="329"/>
            <ac:cxnSpMk id="51" creationId="{98DB630E-312B-D74E-3E0D-50909197D690}"/>
          </ac:cxnSpMkLst>
        </pc:cxnChg>
        <pc:cxnChg chg="add del mod">
          <ac:chgData name="tommaso califano" userId="5432c06226f2998e" providerId="LiveId" clId="{227FB74A-3B9E-45F4-B4E3-00A4BEC456CD}" dt="2024-01-13T16:44:55.611" v="432" actId="478"/>
          <ac:cxnSpMkLst>
            <pc:docMk/>
            <pc:sldMk cId="3773388781" sldId="329"/>
            <ac:cxnSpMk id="52" creationId="{25004168-BCA3-9BDE-EFAA-690CAB3482F9}"/>
          </ac:cxnSpMkLst>
        </pc:cxnChg>
        <pc:cxnChg chg="add mod">
          <ac:chgData name="tommaso califano" userId="5432c06226f2998e" providerId="LiveId" clId="{227FB74A-3B9E-45F4-B4E3-00A4BEC456CD}" dt="2024-01-13T16:40:30.640" v="298" actId="1076"/>
          <ac:cxnSpMkLst>
            <pc:docMk/>
            <pc:sldMk cId="3773388781" sldId="329"/>
            <ac:cxnSpMk id="71" creationId="{9750CF17-765A-A43D-5FFC-CE732B153555}"/>
          </ac:cxnSpMkLst>
        </pc:cxnChg>
        <pc:cxnChg chg="add mod">
          <ac:chgData name="tommaso califano" userId="5432c06226f2998e" providerId="LiveId" clId="{227FB74A-3B9E-45F4-B4E3-00A4BEC456CD}" dt="2024-01-13T16:40:30.640" v="298" actId="1076"/>
          <ac:cxnSpMkLst>
            <pc:docMk/>
            <pc:sldMk cId="3773388781" sldId="329"/>
            <ac:cxnSpMk id="72" creationId="{D5FD9196-0B27-6C79-65AF-56BADE5DCDF0}"/>
          </ac:cxnSpMkLst>
        </pc:cxnChg>
        <pc:cxnChg chg="add mod">
          <ac:chgData name="tommaso califano" userId="5432c06226f2998e" providerId="LiveId" clId="{227FB74A-3B9E-45F4-B4E3-00A4BEC456CD}" dt="2024-01-13T16:42:18.585" v="356" actId="1076"/>
          <ac:cxnSpMkLst>
            <pc:docMk/>
            <pc:sldMk cId="3773388781" sldId="329"/>
            <ac:cxnSpMk id="82" creationId="{A160BBA2-CF8B-F0A8-B350-7E72C4EE1216}"/>
          </ac:cxnSpMkLst>
        </pc:cxnChg>
        <pc:cxnChg chg="add mod">
          <ac:chgData name="tommaso califano" userId="5432c06226f2998e" providerId="LiveId" clId="{227FB74A-3B9E-45F4-B4E3-00A4BEC456CD}" dt="2024-01-13T16:42:18.585" v="356" actId="1076"/>
          <ac:cxnSpMkLst>
            <pc:docMk/>
            <pc:sldMk cId="3773388781" sldId="329"/>
            <ac:cxnSpMk id="83" creationId="{4AC18AC0-486B-EFCE-7542-560272405998}"/>
          </ac:cxnSpMkLst>
        </pc:cxnChg>
        <pc:cxnChg chg="add mod">
          <ac:chgData name="tommaso califano" userId="5432c06226f2998e" providerId="LiveId" clId="{227FB74A-3B9E-45F4-B4E3-00A4BEC456CD}" dt="2024-01-13T16:45:16.445" v="440" actId="1076"/>
          <ac:cxnSpMkLst>
            <pc:docMk/>
            <pc:sldMk cId="3773388781" sldId="329"/>
            <ac:cxnSpMk id="92" creationId="{20FB8326-532D-E105-F410-BB275E219281}"/>
          </ac:cxnSpMkLst>
        </pc:cxnChg>
        <pc:cxnChg chg="add mod">
          <ac:chgData name="tommaso califano" userId="5432c06226f2998e" providerId="LiveId" clId="{227FB74A-3B9E-45F4-B4E3-00A4BEC456CD}" dt="2024-01-13T16:45:16.445" v="440" actId="1076"/>
          <ac:cxnSpMkLst>
            <pc:docMk/>
            <pc:sldMk cId="3773388781" sldId="329"/>
            <ac:cxnSpMk id="93" creationId="{C782AA04-ECC3-56CC-172C-E5D1DD2B448C}"/>
          </ac:cxnSpMkLst>
        </pc:cxnChg>
        <pc:cxnChg chg="add del mod">
          <ac:chgData name="tommaso califano" userId="5432c06226f2998e" providerId="LiveId" clId="{227FB74A-3B9E-45F4-B4E3-00A4BEC456CD}" dt="2024-01-13T16:56:08.342" v="505" actId="478"/>
          <ac:cxnSpMkLst>
            <pc:docMk/>
            <pc:sldMk cId="3773388781" sldId="329"/>
            <ac:cxnSpMk id="96" creationId="{2A13BF5C-144B-BF45-E67E-5DC2954547E5}"/>
          </ac:cxnSpMkLst>
        </pc:cxnChg>
      </pc:sldChg>
      <pc:sldChg chg="addSp delSp modSp new mod">
        <pc:chgData name="tommaso califano" userId="5432c06226f2998e" providerId="LiveId" clId="{227FB74A-3B9E-45F4-B4E3-00A4BEC456CD}" dt="2024-01-13T16:19:45.573" v="196" actId="207"/>
        <pc:sldMkLst>
          <pc:docMk/>
          <pc:sldMk cId="3712920129" sldId="331"/>
        </pc:sldMkLst>
        <pc:spChg chg="mod">
          <ac:chgData name="tommaso califano" userId="5432c06226f2998e" providerId="LiveId" clId="{227FB74A-3B9E-45F4-B4E3-00A4BEC456CD}" dt="2024-01-13T16:11:56.060" v="50" actId="1076"/>
          <ac:spMkLst>
            <pc:docMk/>
            <pc:sldMk cId="3712920129" sldId="331"/>
            <ac:spMk id="2" creationId="{AC7C985E-679B-06E7-E744-D98CA14ACE48}"/>
          </ac:spMkLst>
        </pc:spChg>
        <pc:spChg chg="del">
          <ac:chgData name="tommaso califano" userId="5432c06226f2998e" providerId="LiveId" clId="{227FB74A-3B9E-45F4-B4E3-00A4BEC456CD}" dt="2024-01-13T16:10:49.492" v="3" actId="478"/>
          <ac:spMkLst>
            <pc:docMk/>
            <pc:sldMk cId="3712920129" sldId="331"/>
            <ac:spMk id="3" creationId="{BA20006B-03D3-03D9-9EF1-EB0CDEF6597A}"/>
          </ac:spMkLst>
        </pc:spChg>
        <pc:spChg chg="del">
          <ac:chgData name="tommaso califano" userId="5432c06226f2998e" providerId="LiveId" clId="{227FB74A-3B9E-45F4-B4E3-00A4BEC456CD}" dt="2024-01-13T16:10:48.180" v="2" actId="478"/>
          <ac:spMkLst>
            <pc:docMk/>
            <pc:sldMk cId="3712920129" sldId="331"/>
            <ac:spMk id="4" creationId="{F0B052D5-3E62-2058-541F-F913CC436DE1}"/>
          </ac:spMkLst>
        </pc:spChg>
        <pc:spChg chg="add del mod">
          <ac:chgData name="tommaso califano" userId="5432c06226f2998e" providerId="LiveId" clId="{227FB74A-3B9E-45F4-B4E3-00A4BEC456CD}" dt="2024-01-13T16:16:53.704" v="124" actId="478"/>
          <ac:spMkLst>
            <pc:docMk/>
            <pc:sldMk cId="3712920129" sldId="331"/>
            <ac:spMk id="9" creationId="{E76741CF-C314-C36F-D3D9-265FF337EBD1}"/>
          </ac:spMkLst>
        </pc:spChg>
        <pc:spChg chg="add mod">
          <ac:chgData name="tommaso califano" userId="5432c06226f2998e" providerId="LiveId" clId="{227FB74A-3B9E-45F4-B4E3-00A4BEC456CD}" dt="2024-01-13T16:17:56.978" v="142" actId="1076"/>
          <ac:spMkLst>
            <pc:docMk/>
            <pc:sldMk cId="3712920129" sldId="331"/>
            <ac:spMk id="10" creationId="{0B948BA6-9DEA-C15C-2916-D3AE94B1996D}"/>
          </ac:spMkLst>
        </pc:spChg>
        <pc:spChg chg="add mod">
          <ac:chgData name="tommaso califano" userId="5432c06226f2998e" providerId="LiveId" clId="{227FB74A-3B9E-45F4-B4E3-00A4BEC456CD}" dt="2024-01-13T16:17:33.125" v="135" actId="1076"/>
          <ac:spMkLst>
            <pc:docMk/>
            <pc:sldMk cId="3712920129" sldId="331"/>
            <ac:spMk id="11" creationId="{08431F1A-1778-0E54-F2C0-94636BC66BEB}"/>
          </ac:spMkLst>
        </pc:spChg>
        <pc:spChg chg="add mod">
          <ac:chgData name="tommaso califano" userId="5432c06226f2998e" providerId="LiveId" clId="{227FB74A-3B9E-45F4-B4E3-00A4BEC456CD}" dt="2024-01-13T16:17:56.978" v="142" actId="1076"/>
          <ac:spMkLst>
            <pc:docMk/>
            <pc:sldMk cId="3712920129" sldId="331"/>
            <ac:spMk id="12" creationId="{A6610F3E-2CF2-E163-5353-0D260EC28DF1}"/>
          </ac:spMkLst>
        </pc:spChg>
        <pc:spChg chg="add mod">
          <ac:chgData name="tommaso califano" userId="5432c06226f2998e" providerId="LiveId" clId="{227FB74A-3B9E-45F4-B4E3-00A4BEC456CD}" dt="2024-01-13T16:17:33.125" v="135" actId="1076"/>
          <ac:spMkLst>
            <pc:docMk/>
            <pc:sldMk cId="3712920129" sldId="331"/>
            <ac:spMk id="13" creationId="{55DFC99F-907C-08EB-1BCA-3EFD8DB48980}"/>
          </ac:spMkLst>
        </pc:spChg>
        <pc:spChg chg="add mod">
          <ac:chgData name="tommaso califano" userId="5432c06226f2998e" providerId="LiveId" clId="{227FB74A-3B9E-45F4-B4E3-00A4BEC456CD}" dt="2024-01-13T16:18:18.802" v="159" actId="20577"/>
          <ac:spMkLst>
            <pc:docMk/>
            <pc:sldMk cId="3712920129" sldId="331"/>
            <ac:spMk id="14" creationId="{D2193B5B-29D2-FC71-FFEF-DE2A12D4585B}"/>
          </ac:spMkLst>
        </pc:spChg>
        <pc:spChg chg="add mod">
          <ac:chgData name="tommaso califano" userId="5432c06226f2998e" providerId="LiveId" clId="{227FB74A-3B9E-45F4-B4E3-00A4BEC456CD}" dt="2024-01-13T16:18:08.612" v="143" actId="207"/>
          <ac:spMkLst>
            <pc:docMk/>
            <pc:sldMk cId="3712920129" sldId="331"/>
            <ac:spMk id="15" creationId="{55EC3C97-9E2A-97B9-6C87-7EFA9F4CEDBD}"/>
          </ac:spMkLst>
        </pc:spChg>
        <pc:spChg chg="add mod">
          <ac:chgData name="tommaso califano" userId="5432c06226f2998e" providerId="LiveId" clId="{227FB74A-3B9E-45F4-B4E3-00A4BEC456CD}" dt="2024-01-13T16:19:25.337" v="177" actId="1076"/>
          <ac:spMkLst>
            <pc:docMk/>
            <pc:sldMk cId="3712920129" sldId="331"/>
            <ac:spMk id="18" creationId="{744C582D-A657-C05C-BA80-CFB0806AD977}"/>
          </ac:spMkLst>
        </pc:spChg>
        <pc:spChg chg="add mod">
          <ac:chgData name="tommaso califano" userId="5432c06226f2998e" providerId="LiveId" clId="{227FB74A-3B9E-45F4-B4E3-00A4BEC456CD}" dt="2024-01-13T16:19:37.599" v="195" actId="20577"/>
          <ac:spMkLst>
            <pc:docMk/>
            <pc:sldMk cId="3712920129" sldId="331"/>
            <ac:spMk id="19" creationId="{E37E0586-DCB8-5CBE-F760-6CA7ABDD2F18}"/>
          </ac:spMkLst>
        </pc:spChg>
        <pc:spChg chg="add mod">
          <ac:chgData name="tommaso califano" userId="5432c06226f2998e" providerId="LiveId" clId="{227FB74A-3B9E-45F4-B4E3-00A4BEC456CD}" dt="2024-01-13T16:19:45.573" v="196" actId="207"/>
          <ac:spMkLst>
            <pc:docMk/>
            <pc:sldMk cId="3712920129" sldId="331"/>
            <ac:spMk id="20" creationId="{0EC0BAE4-8F1B-7862-1642-41B58AB43D89}"/>
          </ac:spMkLst>
        </pc:spChg>
        <pc:picChg chg="add mod modCrop">
          <ac:chgData name="tommaso califano" userId="5432c06226f2998e" providerId="LiveId" clId="{227FB74A-3B9E-45F4-B4E3-00A4BEC456CD}" dt="2024-01-13T16:15:07.747" v="115" actId="732"/>
          <ac:picMkLst>
            <pc:docMk/>
            <pc:sldMk cId="3712920129" sldId="331"/>
            <ac:picMk id="6" creationId="{167B456C-5301-1FBE-B244-DB97401648B5}"/>
          </ac:picMkLst>
        </pc:picChg>
        <pc:picChg chg="add del mod modCrop">
          <ac:chgData name="tommaso califano" userId="5432c06226f2998e" providerId="LiveId" clId="{227FB74A-3B9E-45F4-B4E3-00A4BEC456CD}" dt="2024-01-13T16:18:43.679" v="160" actId="478"/>
          <ac:picMkLst>
            <pc:docMk/>
            <pc:sldMk cId="3712920129" sldId="331"/>
            <ac:picMk id="8" creationId="{C1FAA5FF-F1C4-246A-D6A7-669ED58C703D}"/>
          </ac:picMkLst>
        </pc:picChg>
        <pc:picChg chg="add mod modCrop">
          <ac:chgData name="tommaso califano" userId="5432c06226f2998e" providerId="LiveId" clId="{227FB74A-3B9E-45F4-B4E3-00A4BEC456CD}" dt="2024-01-13T16:19:16.070" v="174" actId="14100"/>
          <ac:picMkLst>
            <pc:docMk/>
            <pc:sldMk cId="3712920129" sldId="331"/>
            <ac:picMk id="17" creationId="{AED9D93B-2E53-5FC1-491C-EA35B3079506}"/>
          </ac:picMkLst>
        </pc:picChg>
      </pc:sldChg>
    </pc:docChg>
  </pc:docChgLst>
</pc:chgInfo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753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854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463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0178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88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8269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5448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7301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3310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615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866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971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3300150"/>
            <a:ext cx="434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3"/>
          <p:cNvGrpSpPr/>
          <p:nvPr/>
        </p:nvGrpSpPr>
        <p:grpSpPr>
          <a:xfrm>
            <a:off x="-417711" y="-428628"/>
            <a:ext cx="9979385" cy="6000759"/>
            <a:chOff x="-417711" y="-428628"/>
            <a:chExt cx="9979385" cy="6000759"/>
          </a:xfrm>
        </p:grpSpPr>
        <p:sp>
          <p:nvSpPr>
            <p:cNvPr id="70" name="Google Shape;70;p13"/>
            <p:cNvSpPr/>
            <p:nvPr/>
          </p:nvSpPr>
          <p:spPr>
            <a:xfrm>
              <a:off x="421002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7884277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8430764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8430764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125486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-125486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-417711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8722964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655296" y="3436585"/>
            <a:ext cx="10454595" cy="2311221"/>
            <a:chOff x="-655296" y="3436585"/>
            <a:chExt cx="10454595" cy="2311221"/>
          </a:xfrm>
        </p:grpSpPr>
        <p:sp>
          <p:nvSpPr>
            <p:cNvPr id="232" name="Google Shape;232;p25"/>
            <p:cNvSpPr/>
            <p:nvPr/>
          </p:nvSpPr>
          <p:spPr>
            <a:xfrm rot="10800000" flipH="1">
              <a:off x="-136836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183414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10800000" flipH="1">
              <a:off x="-655296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 rot="10800000">
              <a:off x="8442129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flipH="1">
              <a:off x="8121879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10800000">
              <a:off x="8960589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10800000">
              <a:off x="7718714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10800000">
              <a:off x="586589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0"/>
          <p:cNvSpPr txBox="1"/>
          <p:nvPr/>
        </p:nvSpPr>
        <p:spPr>
          <a:xfrm>
            <a:off x="713225" y="3611950"/>
            <a:ext cx="50946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71" r:id="rId5"/>
    <p:sldLayoutId id="2147483676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1487801" y="4063792"/>
            <a:ext cx="5118781" cy="690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Master’s degree in Computer Engineering, 1st year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Year 2023/24, fall term</a:t>
            </a:r>
          </a:p>
        </p:txBody>
      </p:sp>
      <p:cxnSp>
        <p:nvCxnSpPr>
          <p:cNvPr id="346" name="Google Shape;346;p36"/>
          <p:cNvCxnSpPr/>
          <p:nvPr/>
        </p:nvCxnSpPr>
        <p:spPr>
          <a:xfrm>
            <a:off x="823425" y="98721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7" name="Google Shape;347;p36"/>
          <p:cNvGrpSpPr/>
          <p:nvPr/>
        </p:nvGrpSpPr>
        <p:grpSpPr>
          <a:xfrm>
            <a:off x="5115337" y="-428624"/>
            <a:ext cx="4275118" cy="6450405"/>
            <a:chOff x="5115337" y="-428624"/>
            <a:chExt cx="4275118" cy="6450405"/>
          </a:xfrm>
        </p:grpSpPr>
        <p:sp>
          <p:nvSpPr>
            <p:cNvPr id="348" name="Google Shape;348;p36"/>
            <p:cNvSpPr/>
            <p:nvPr/>
          </p:nvSpPr>
          <p:spPr>
            <a:xfrm rot="10800000" flipH="1">
              <a:off x="8492525" y="-1927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8551745" y="32678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6606686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7103477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6684072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6109895" y="11940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6109895" y="6977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7587339" y="1194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5634170" y="-42862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7017892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193798" y="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8068891" y="16222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10800000" flipH="1">
              <a:off x="5115337" y="3655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10800000" flipH="1">
              <a:off x="6606680" y="39247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10800000" flipH="1">
              <a:off x="5983934" y="50536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10800000" flipH="1">
              <a:off x="7178797" y="35333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10800000" flipH="1">
              <a:off x="6606686" y="460940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10800000" flipH="1">
              <a:off x="5526543" y="41283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8117298" y="28522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8172542" y="30360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17951" y="1008522"/>
            <a:ext cx="6933317" cy="18806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MULTIPROGRAMMED SERVER</a:t>
            </a:r>
            <a:b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sz="2200" dirty="0"/>
              <a:t>Performance Evaluation of Computer</a:t>
            </a:r>
            <a:br>
              <a:rPr lang="en" sz="2200" dirty="0"/>
            </a:br>
            <a:r>
              <a:rPr lang="en" sz="2200" dirty="0"/>
              <a:t>System and Networks</a:t>
            </a:r>
            <a:endParaRPr sz="4800" dirty="0"/>
          </a:p>
        </p:txBody>
      </p:sp>
      <p:sp>
        <p:nvSpPr>
          <p:cNvPr id="2" name="Google Shape;345;p36">
            <a:extLst>
              <a:ext uri="{FF2B5EF4-FFF2-40B4-BE49-F238E27FC236}">
                <a16:creationId xmlns:a16="http://schemas.microsoft.com/office/drawing/2014/main" id="{F3E23CE7-4DB9-A8DA-9681-DD09C8F5AF96}"/>
              </a:ext>
            </a:extLst>
          </p:cNvPr>
          <p:cNvSpPr txBox="1">
            <a:spLocks/>
          </p:cNvSpPr>
          <p:nvPr/>
        </p:nvSpPr>
        <p:spPr>
          <a:xfrm>
            <a:off x="717951" y="2788023"/>
            <a:ext cx="5118781" cy="788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5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it-IT" sz="1200" dirty="0"/>
              <a:t>Califano Tommaso • Ramacciotti Nicola • Suma Gabriele</a:t>
            </a:r>
          </a:p>
          <a:p>
            <a:pPr marL="0" indent="0"/>
            <a:endParaRPr lang="en-US" sz="1200" dirty="0"/>
          </a:p>
        </p:txBody>
      </p:sp>
      <p:pic>
        <p:nvPicPr>
          <p:cNvPr id="3" name="Picture 34" descr="marchio_unipi_pant541_288">
            <a:extLst>
              <a:ext uri="{FF2B5EF4-FFF2-40B4-BE49-F238E27FC236}">
                <a16:creationId xmlns:a16="http://schemas.microsoft.com/office/drawing/2014/main" id="{29626D09-2529-6EC8-96EF-B2947D5DD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453" y="4085433"/>
            <a:ext cx="1062055" cy="5643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1004473" y="2981497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40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1004473" y="2571750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20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836473" y="3069750"/>
            <a:ext cx="168000" cy="168000"/>
          </a:xfrm>
          <a:prstGeom prst="ellipse">
            <a:avLst/>
          </a:prstGeom>
          <a:solidFill>
            <a:srgbClr val="FE73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836473" y="2664628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 err="1"/>
              <a:t>Consistency</a:t>
            </a:r>
            <a:r>
              <a:rPr lang="en" sz="2000" u="sng" dirty="0"/>
              <a:t> Test</a:t>
            </a:r>
            <a:endParaRPr sz="2000" u="sng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012DC4DF-4955-CEBE-51D2-098B5324B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713742" y="971227"/>
            <a:ext cx="4710206" cy="331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940;p60">
            <a:extLst>
              <a:ext uri="{FF2B5EF4-FFF2-40B4-BE49-F238E27FC236}">
                <a16:creationId xmlns:a16="http://schemas.microsoft.com/office/drawing/2014/main" id="{FBF90B0D-83E7-9384-7329-B32F28B33823}"/>
              </a:ext>
            </a:extLst>
          </p:cNvPr>
          <p:cNvSpPr txBox="1"/>
          <p:nvPr/>
        </p:nvSpPr>
        <p:spPr>
          <a:xfrm>
            <a:off x="1004472" y="950149"/>
            <a:ext cx="2532811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Common Values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" name="Google Shape;942;p60">
            <a:extLst>
              <a:ext uri="{FF2B5EF4-FFF2-40B4-BE49-F238E27FC236}">
                <a16:creationId xmlns:a16="http://schemas.microsoft.com/office/drawing/2014/main" id="{0AF9C3B7-0960-4923-97DE-3C245291021A}"/>
              </a:ext>
            </a:extLst>
          </p:cNvPr>
          <p:cNvSpPr/>
          <p:nvPr/>
        </p:nvSpPr>
        <p:spPr>
          <a:xfrm>
            <a:off x="836473" y="1043027"/>
            <a:ext cx="168000" cy="16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889DE1DF-720B-28F9-A883-32438E7AAC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758775"/>
              </p:ext>
            </p:extLst>
          </p:nvPr>
        </p:nvGraphicFramePr>
        <p:xfrm>
          <a:off x="1023819" y="1324950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1B242923-3068-6A9F-C548-594F928BC59F}"/>
              </a:ext>
            </a:extLst>
          </p:cNvPr>
          <p:cNvSpPr txBox="1"/>
          <p:nvPr/>
        </p:nvSpPr>
        <p:spPr>
          <a:xfrm>
            <a:off x="5008575" y="428154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24900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83470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4F254B35-3AF4-8E4B-E0F1-7F6A8BF0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320" y="1010374"/>
            <a:ext cx="5911159" cy="2713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19122" y="447502"/>
            <a:ext cx="3305755" cy="464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/>
              <a:t>Warm-up </a:t>
            </a:r>
            <a:r>
              <a:rPr lang="it-IT" sz="2000" u="sng" dirty="0" err="1"/>
              <a:t>evaluation</a:t>
            </a:r>
            <a:endParaRPr lang="it-IT" sz="2000" u="sng" dirty="0"/>
          </a:p>
        </p:txBody>
      </p:sp>
      <p:sp>
        <p:nvSpPr>
          <p:cNvPr id="24" name="Google Shape;1020;p68">
            <a:extLst>
              <a:ext uri="{FF2B5EF4-FFF2-40B4-BE49-F238E27FC236}">
                <a16:creationId xmlns:a16="http://schemas.microsoft.com/office/drawing/2014/main" id="{C2E471AB-1AA2-F6AF-8D8C-1DD3136D9024}"/>
              </a:ext>
            </a:extLst>
          </p:cNvPr>
          <p:cNvSpPr txBox="1"/>
          <p:nvPr/>
        </p:nvSpPr>
        <p:spPr>
          <a:xfrm>
            <a:off x="420932" y="1355468"/>
            <a:ext cx="2693390" cy="527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 experiment was based on 100 repetitions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" name="Google Shape;1021;p68">
            <a:extLst>
              <a:ext uri="{FF2B5EF4-FFF2-40B4-BE49-F238E27FC236}">
                <a16:creationId xmlns:a16="http://schemas.microsoft.com/office/drawing/2014/main" id="{763E5C51-A53F-6F5E-846D-416CD9E1E90F}"/>
              </a:ext>
            </a:extLst>
          </p:cNvPr>
          <p:cNvSpPr txBox="1"/>
          <p:nvPr/>
        </p:nvSpPr>
        <p:spPr>
          <a:xfrm>
            <a:off x="419455" y="10784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Repetitions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" name="Google Shape;1023;p68">
            <a:extLst>
              <a:ext uri="{FF2B5EF4-FFF2-40B4-BE49-F238E27FC236}">
                <a16:creationId xmlns:a16="http://schemas.microsoft.com/office/drawing/2014/main" id="{205D735B-677B-CBAA-857A-57B900A57C6B}"/>
              </a:ext>
            </a:extLst>
          </p:cNvPr>
          <p:cNvSpPr txBox="1"/>
          <p:nvPr/>
        </p:nvSpPr>
        <p:spPr>
          <a:xfrm>
            <a:off x="419455" y="2321311"/>
            <a:ext cx="2694867" cy="56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All data were analyzed with time average function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" name="Google Shape;1024;p68">
            <a:extLst>
              <a:ext uri="{FF2B5EF4-FFF2-40B4-BE49-F238E27FC236}">
                <a16:creationId xmlns:a16="http://schemas.microsoft.com/office/drawing/2014/main" id="{4DED9ADD-4F73-5E8B-678F-3B4866E6B929}"/>
              </a:ext>
            </a:extLst>
          </p:cNvPr>
          <p:cNvSpPr txBox="1"/>
          <p:nvPr/>
        </p:nvSpPr>
        <p:spPr>
          <a:xfrm>
            <a:off x="419454" y="2014307"/>
            <a:ext cx="3091107" cy="427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Gathered data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" name="Google Shape;1025;p68">
            <a:extLst>
              <a:ext uri="{FF2B5EF4-FFF2-40B4-BE49-F238E27FC236}">
                <a16:creationId xmlns:a16="http://schemas.microsoft.com/office/drawing/2014/main" id="{C55AE813-FB36-9A93-1A42-3D754D9131B8}"/>
              </a:ext>
            </a:extLst>
          </p:cNvPr>
          <p:cNvSpPr txBox="1"/>
          <p:nvPr/>
        </p:nvSpPr>
        <p:spPr>
          <a:xfrm>
            <a:off x="420932" y="32270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500s warm-up period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" name="Google Shape;1026;p68">
            <a:extLst>
              <a:ext uri="{FF2B5EF4-FFF2-40B4-BE49-F238E27FC236}">
                <a16:creationId xmlns:a16="http://schemas.microsoft.com/office/drawing/2014/main" id="{3273BC35-1332-05C4-CC6E-FB8169498F57}"/>
              </a:ext>
            </a:extLst>
          </p:cNvPr>
          <p:cNvSpPr txBox="1"/>
          <p:nvPr/>
        </p:nvSpPr>
        <p:spPr>
          <a:xfrm>
            <a:off x="419454" y="2950119"/>
            <a:ext cx="3134669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Final Value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1" name="Google Shape;1027;p68">
            <a:extLst>
              <a:ext uri="{FF2B5EF4-FFF2-40B4-BE49-F238E27FC236}">
                <a16:creationId xmlns:a16="http://schemas.microsoft.com/office/drawing/2014/main" id="{93885B64-7479-29F0-83D9-43BBA4165C93}"/>
              </a:ext>
            </a:extLst>
          </p:cNvPr>
          <p:cNvSpPr/>
          <p:nvPr/>
        </p:nvSpPr>
        <p:spPr>
          <a:xfrm>
            <a:off x="210468" y="11187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" name="Google Shape;1028;p68">
            <a:extLst>
              <a:ext uri="{FF2B5EF4-FFF2-40B4-BE49-F238E27FC236}">
                <a16:creationId xmlns:a16="http://schemas.microsoft.com/office/drawing/2014/main" id="{CC658DB9-A96A-7B35-682A-212AA9F72F8D}"/>
              </a:ext>
            </a:extLst>
          </p:cNvPr>
          <p:cNvSpPr/>
          <p:nvPr/>
        </p:nvSpPr>
        <p:spPr>
          <a:xfrm>
            <a:off x="210468" y="20860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" name="Google Shape;1029;p68">
            <a:extLst>
              <a:ext uri="{FF2B5EF4-FFF2-40B4-BE49-F238E27FC236}">
                <a16:creationId xmlns:a16="http://schemas.microsoft.com/office/drawing/2014/main" id="{1B0BCC12-91C6-97BE-323F-7737F11E2285}"/>
              </a:ext>
            </a:extLst>
          </p:cNvPr>
          <p:cNvSpPr/>
          <p:nvPr/>
        </p:nvSpPr>
        <p:spPr>
          <a:xfrm>
            <a:off x="210468" y="30089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4" name="Google Shape;1030;p68">
            <a:extLst>
              <a:ext uri="{FF2B5EF4-FFF2-40B4-BE49-F238E27FC236}">
                <a16:creationId xmlns:a16="http://schemas.microsoft.com/office/drawing/2014/main" id="{3FEDAEC6-AE44-3238-56E7-31EB248753E6}"/>
              </a:ext>
            </a:extLst>
          </p:cNvPr>
          <p:cNvCxnSpPr>
            <a:stCxn id="31" idx="4"/>
            <a:endCxn id="32" idx="0"/>
          </p:cNvCxnSpPr>
          <p:nvPr/>
        </p:nvCxnSpPr>
        <p:spPr>
          <a:xfrm>
            <a:off x="284568" y="1266994"/>
            <a:ext cx="0" cy="81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031;p68">
            <a:extLst>
              <a:ext uri="{FF2B5EF4-FFF2-40B4-BE49-F238E27FC236}">
                <a16:creationId xmlns:a16="http://schemas.microsoft.com/office/drawing/2014/main" id="{5BB6D5EC-2C54-4342-2B71-511A56DD5B56}"/>
              </a:ext>
            </a:extLst>
          </p:cNvPr>
          <p:cNvCxnSpPr>
            <a:stCxn id="32" idx="4"/>
            <a:endCxn id="33" idx="0"/>
          </p:cNvCxnSpPr>
          <p:nvPr/>
        </p:nvCxnSpPr>
        <p:spPr>
          <a:xfrm>
            <a:off x="284568" y="2234294"/>
            <a:ext cx="0" cy="77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17332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42562" y="284786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/>
              <a:t>Simulation Time</a:t>
            </a:r>
            <a:r>
              <a:rPr lang="en" sz="2000" u="sng" dirty="0"/>
              <a:t> </a:t>
            </a:r>
            <a:endParaRPr sz="2000" u="sng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2D832F8-77BD-43D0-E912-C900C6004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73808" y="767000"/>
            <a:ext cx="3943292" cy="2506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38FECC17-F932-7E61-D606-38325266B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5685" y="765586"/>
            <a:ext cx="4321973" cy="2495920"/>
          </a:xfrm>
          <a:prstGeom prst="rect">
            <a:avLst/>
          </a:prstGeom>
        </p:spPr>
      </p:pic>
      <p:grpSp>
        <p:nvGrpSpPr>
          <p:cNvPr id="44" name="Gruppo 43">
            <a:extLst>
              <a:ext uri="{FF2B5EF4-FFF2-40B4-BE49-F238E27FC236}">
                <a16:creationId xmlns:a16="http://schemas.microsoft.com/office/drawing/2014/main" id="{674C9036-D584-EC4E-D3E2-218BAD9D5157}"/>
              </a:ext>
            </a:extLst>
          </p:cNvPr>
          <p:cNvGrpSpPr/>
          <p:nvPr/>
        </p:nvGrpSpPr>
        <p:grpSpPr>
          <a:xfrm>
            <a:off x="2170428" y="2888045"/>
            <a:ext cx="4803144" cy="2313162"/>
            <a:chOff x="2260570" y="2878858"/>
            <a:chExt cx="4803144" cy="2313162"/>
          </a:xfrm>
        </p:grpSpPr>
        <p:sp>
          <p:nvSpPr>
            <p:cNvPr id="36" name="Google Shape;1021;p68">
              <a:extLst>
                <a:ext uri="{FF2B5EF4-FFF2-40B4-BE49-F238E27FC236}">
                  <a16:creationId xmlns:a16="http://schemas.microsoft.com/office/drawing/2014/main" id="{F232DA05-F401-BE9E-58EB-1FD6827E65A6}"/>
                </a:ext>
              </a:extLst>
            </p:cNvPr>
            <p:cNvSpPr txBox="1"/>
            <p:nvPr/>
          </p:nvSpPr>
          <p:spPr>
            <a:xfrm rot="18195281">
              <a:off x="3762401" y="3712326"/>
              <a:ext cx="1779973" cy="6018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Theoretical   Verification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" name="Google Shape;1020;p68">
              <a:extLst>
                <a:ext uri="{FF2B5EF4-FFF2-40B4-BE49-F238E27FC236}">
                  <a16:creationId xmlns:a16="http://schemas.microsoft.com/office/drawing/2014/main" id="{663201BC-84DA-B96E-B9CB-CA093D17F4F2}"/>
                </a:ext>
              </a:extLst>
            </p:cNvPr>
            <p:cNvSpPr txBox="1"/>
            <p:nvPr/>
          </p:nvSpPr>
          <p:spPr>
            <a:xfrm rot="18166994">
              <a:off x="1846241" y="3830032"/>
              <a:ext cx="1493456" cy="527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500 repetitions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" name="Google Shape;1021;p68">
              <a:extLst>
                <a:ext uri="{FF2B5EF4-FFF2-40B4-BE49-F238E27FC236}">
                  <a16:creationId xmlns:a16="http://schemas.microsoft.com/office/drawing/2014/main" id="{537122B0-4EE3-D4EA-AA7E-0C2161F3BA0E}"/>
                </a:ext>
              </a:extLst>
            </p:cNvPr>
            <p:cNvSpPr txBox="1"/>
            <p:nvPr/>
          </p:nvSpPr>
          <p:spPr>
            <a:xfrm rot="18195281">
              <a:off x="1507178" y="3673210"/>
              <a:ext cx="1883884" cy="37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Repetitions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6" name="Google Shape;1020;p68">
              <a:extLst>
                <a:ext uri="{FF2B5EF4-FFF2-40B4-BE49-F238E27FC236}">
                  <a16:creationId xmlns:a16="http://schemas.microsoft.com/office/drawing/2014/main" id="{3D6D8243-DB53-A1C7-3ECA-F8686170B666}"/>
                </a:ext>
              </a:extLst>
            </p:cNvPr>
            <p:cNvSpPr txBox="1"/>
            <p:nvPr/>
          </p:nvSpPr>
          <p:spPr>
            <a:xfrm rot="18166994">
              <a:off x="2714472" y="3859733"/>
              <a:ext cx="1811481" cy="7649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Sample mean &amp; Sample Standard Deviation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" name="Google Shape;1021;p68">
              <a:extLst>
                <a:ext uri="{FF2B5EF4-FFF2-40B4-BE49-F238E27FC236}">
                  <a16:creationId xmlns:a16="http://schemas.microsoft.com/office/drawing/2014/main" id="{458E2397-999D-8B80-A962-C5D4DC93443E}"/>
                </a:ext>
              </a:extLst>
            </p:cNvPr>
            <p:cNvSpPr txBox="1"/>
            <p:nvPr/>
          </p:nvSpPr>
          <p:spPr>
            <a:xfrm rot="18195281">
              <a:off x="2287934" y="4017285"/>
              <a:ext cx="1883884" cy="3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Gathered Data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72D55DE1-051C-691A-4236-D20A892B79A9}"/>
                </a:ext>
              </a:extLst>
            </p:cNvPr>
            <p:cNvGrpSpPr/>
            <p:nvPr/>
          </p:nvGrpSpPr>
          <p:grpSpPr>
            <a:xfrm>
              <a:off x="6619638" y="2878858"/>
              <a:ext cx="387274" cy="2313162"/>
              <a:chOff x="5058434" y="3106924"/>
              <a:chExt cx="387274" cy="2313162"/>
            </a:xfrm>
          </p:grpSpPr>
          <p:sp>
            <p:nvSpPr>
              <p:cNvPr id="31" name="Google Shape;1020;p68">
                <a:extLst>
                  <a:ext uri="{FF2B5EF4-FFF2-40B4-BE49-F238E27FC236}">
                    <a16:creationId xmlns:a16="http://schemas.microsoft.com/office/drawing/2014/main" id="{20DD227D-AEB2-E1A0-0C98-D40CFDA107BA}"/>
                  </a:ext>
                </a:extLst>
              </p:cNvPr>
              <p:cNvSpPr txBox="1"/>
              <p:nvPr/>
            </p:nvSpPr>
            <p:spPr>
              <a:xfrm rot="18166994">
                <a:off x="4222756" y="4197134"/>
                <a:ext cx="2108396" cy="33750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dirty="0">
                    <a:solidFill>
                      <a:schemeClr val="dk1"/>
                    </a:solidFill>
                    <a:latin typeface="DM Sans"/>
                    <a:ea typeface="DM Sans"/>
                    <a:cs typeface="DM Sans"/>
                    <a:sym typeface="DM Sans"/>
                  </a:rPr>
                  <a:t>4000s simulation time</a:t>
                </a:r>
              </a:p>
            </p:txBody>
          </p:sp>
          <p:sp>
            <p:nvSpPr>
              <p:cNvPr id="32" name="Google Shape;1021;p68">
                <a:extLst>
                  <a:ext uri="{FF2B5EF4-FFF2-40B4-BE49-F238E27FC236}">
                    <a16:creationId xmlns:a16="http://schemas.microsoft.com/office/drawing/2014/main" id="{A3C21750-1A0E-6D5E-BFEA-E64EE1A56344}"/>
                  </a:ext>
                </a:extLst>
              </p:cNvPr>
              <p:cNvSpPr txBox="1"/>
              <p:nvPr/>
            </p:nvSpPr>
            <p:spPr>
              <a:xfrm rot="18195281">
                <a:off x="4257289" y="3908069"/>
                <a:ext cx="1974190" cy="3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chemeClr val="dk1"/>
                    </a:solidFill>
                    <a:latin typeface="Outfit"/>
                    <a:ea typeface="Outfit"/>
                    <a:cs typeface="Outfit"/>
                    <a:sym typeface="Outfit"/>
                  </a:rPr>
                  <a:t>Final Value</a:t>
                </a:r>
                <a:endParaRPr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endParaRPr>
              </a:p>
            </p:txBody>
          </p:sp>
        </p:grpSp>
        <p:sp>
          <p:nvSpPr>
            <p:cNvPr id="35" name="Google Shape;1020;p68">
              <a:extLst>
                <a:ext uri="{FF2B5EF4-FFF2-40B4-BE49-F238E27FC236}">
                  <a16:creationId xmlns:a16="http://schemas.microsoft.com/office/drawing/2014/main" id="{307E9752-4DD5-76D8-2254-DC9016F1E0B8}"/>
                </a:ext>
              </a:extLst>
            </p:cNvPr>
            <p:cNvSpPr txBox="1"/>
            <p:nvPr/>
          </p:nvSpPr>
          <p:spPr>
            <a:xfrm rot="18166994">
              <a:off x="4165577" y="3944823"/>
              <a:ext cx="1811481" cy="5680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The sample mean converges to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/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it-IT" i="1" dirty="0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sym typeface="DM Sans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]+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idle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den>
                        </m:f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C696725F-039A-ABA2-52AB-9454F89D94D0}"/>
                </a:ext>
              </a:extLst>
            </p:cNvPr>
            <p:cNvGrpSpPr/>
            <p:nvPr/>
          </p:nvGrpSpPr>
          <p:grpSpPr>
            <a:xfrm rot="16200000">
              <a:off x="3670011" y="2312882"/>
              <a:ext cx="148201" cy="2257052"/>
              <a:chOff x="3106068" y="3105100"/>
              <a:chExt cx="148201" cy="2257052"/>
            </a:xfrm>
          </p:grpSpPr>
          <p:sp>
            <p:nvSpPr>
              <p:cNvPr id="11" name="Google Shape;1027;p68">
                <a:extLst>
                  <a:ext uri="{FF2B5EF4-FFF2-40B4-BE49-F238E27FC236}">
                    <a16:creationId xmlns:a16="http://schemas.microsoft.com/office/drawing/2014/main" id="{9F5AE35F-F72D-593A-B5F8-3E6647F2ACEC}"/>
                  </a:ext>
                </a:extLst>
              </p:cNvPr>
              <p:cNvSpPr/>
              <p:nvPr/>
            </p:nvSpPr>
            <p:spPr>
              <a:xfrm>
                <a:off x="3106068" y="31051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2" name="Google Shape;1028;p68">
                <a:extLst>
                  <a:ext uri="{FF2B5EF4-FFF2-40B4-BE49-F238E27FC236}">
                    <a16:creationId xmlns:a16="http://schemas.microsoft.com/office/drawing/2014/main" id="{0E8ACE55-B53B-9221-3405-19BD349CF598}"/>
                  </a:ext>
                </a:extLst>
              </p:cNvPr>
              <p:cNvSpPr/>
              <p:nvPr/>
            </p:nvSpPr>
            <p:spPr>
              <a:xfrm>
                <a:off x="3106068" y="40724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3" name="Google Shape;1029;p68">
                <a:extLst>
                  <a:ext uri="{FF2B5EF4-FFF2-40B4-BE49-F238E27FC236}">
                    <a16:creationId xmlns:a16="http://schemas.microsoft.com/office/drawing/2014/main" id="{451D39CD-7B7C-45CC-D7BC-80D512C61566}"/>
                  </a:ext>
                </a:extLst>
              </p:cNvPr>
              <p:cNvSpPr/>
              <p:nvPr/>
            </p:nvSpPr>
            <p:spPr>
              <a:xfrm>
                <a:off x="3106069" y="5213952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cxnSp>
            <p:nvCxnSpPr>
              <p:cNvPr id="14" name="Google Shape;1030;p68">
                <a:extLst>
                  <a:ext uri="{FF2B5EF4-FFF2-40B4-BE49-F238E27FC236}">
                    <a16:creationId xmlns:a16="http://schemas.microsoft.com/office/drawing/2014/main" id="{283FC7B2-CA6D-12BE-3D39-407AACC03177}"/>
                  </a:ext>
                </a:extLst>
              </p:cNvPr>
              <p:cNvCxnSpPr>
                <a:cxnSpLocks/>
                <a:stCxn id="11" idx="4"/>
                <a:endCxn id="12" idx="0"/>
              </p:cNvCxnSpPr>
              <p:nvPr/>
            </p:nvCxnSpPr>
            <p:spPr>
              <a:xfrm>
                <a:off x="3180168" y="3253300"/>
                <a:ext cx="0" cy="81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031;p68">
                <a:extLst>
                  <a:ext uri="{FF2B5EF4-FFF2-40B4-BE49-F238E27FC236}">
                    <a16:creationId xmlns:a16="http://schemas.microsoft.com/office/drawing/2014/main" id="{957461BD-2ED8-D8BB-485D-8CB3B7FC3CD9}"/>
                  </a:ext>
                </a:extLst>
              </p:cNvPr>
              <p:cNvCxnSpPr>
                <a:cxnSpLocks/>
                <a:stCxn id="12" idx="4"/>
                <a:endCxn id="13" idx="0"/>
              </p:cNvCxnSpPr>
              <p:nvPr/>
            </p:nvCxnSpPr>
            <p:spPr>
              <a:xfrm rot="5400000" flipV="1">
                <a:off x="2683492" y="4717276"/>
                <a:ext cx="993352" cy="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39" name="Google Shape;1029;p68">
              <a:extLst>
                <a:ext uri="{FF2B5EF4-FFF2-40B4-BE49-F238E27FC236}">
                  <a16:creationId xmlns:a16="http://schemas.microsoft.com/office/drawing/2014/main" id="{AC75C619-470E-5479-64B3-A115EC2C11EA}"/>
                </a:ext>
              </a:extLst>
            </p:cNvPr>
            <p:cNvSpPr/>
            <p:nvPr/>
          </p:nvSpPr>
          <p:spPr>
            <a:xfrm rot="16200000">
              <a:off x="6915514" y="3383737"/>
              <a:ext cx="148200" cy="14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cxnSp>
          <p:nvCxnSpPr>
            <p:cNvPr id="40" name="Google Shape;1031;p68">
              <a:extLst>
                <a:ext uri="{FF2B5EF4-FFF2-40B4-BE49-F238E27FC236}">
                  <a16:creationId xmlns:a16="http://schemas.microsoft.com/office/drawing/2014/main" id="{5CB759CD-DE7F-1C64-EB95-97773F6B84E5}"/>
                </a:ext>
              </a:extLst>
            </p:cNvPr>
            <p:cNvCxnSpPr>
              <a:cxnSpLocks/>
              <a:stCxn id="13" idx="4"/>
              <a:endCxn id="39" idx="0"/>
            </p:cNvCxnSpPr>
            <p:nvPr/>
          </p:nvCxnSpPr>
          <p:spPr>
            <a:xfrm>
              <a:off x="4872638" y="3441408"/>
              <a:ext cx="2042876" cy="1642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40245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9821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 </a:t>
            </a:r>
            <a:r>
              <a:rPr lang="it-IT" sz="3200" b="0" dirty="0"/>
              <a:t>p1 vs p2</a:t>
            </a:r>
            <a:endParaRPr sz="3200" b="0" dirty="0"/>
          </a:p>
        </p:txBody>
      </p:sp>
      <p:pic>
        <p:nvPicPr>
          <p:cNvPr id="16" name="Immagine 1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0296AF3C-3836-EDEB-3DA8-9B945BB7E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402" t="3135" b="71778"/>
          <a:stretch/>
        </p:blipFill>
        <p:spPr>
          <a:xfrm>
            <a:off x="7983315" y="1829679"/>
            <a:ext cx="1185971" cy="1352818"/>
          </a:xfrm>
          <a:prstGeom prst="rect">
            <a:avLst/>
          </a:prstGeom>
        </p:spPr>
      </p:pic>
      <p:sp>
        <p:nvSpPr>
          <p:cNvPr id="38" name="Google Shape;1049;p69">
            <a:extLst>
              <a:ext uri="{FF2B5EF4-FFF2-40B4-BE49-F238E27FC236}">
                <a16:creationId xmlns:a16="http://schemas.microsoft.com/office/drawing/2014/main" id="{6AAA4C0F-E666-B69E-7CF6-632B3843E3C0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1" name="Google Shape;1049;p69">
            <a:extLst>
              <a:ext uri="{FF2B5EF4-FFF2-40B4-BE49-F238E27FC236}">
                <a16:creationId xmlns:a16="http://schemas.microsoft.com/office/drawing/2014/main" id="{8441ECEE-EDEE-3173-000E-C033BEF2F4A0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2" name="Google Shape;1049;p69">
            <a:extLst>
              <a:ext uri="{FF2B5EF4-FFF2-40B4-BE49-F238E27FC236}">
                <a16:creationId xmlns:a16="http://schemas.microsoft.com/office/drawing/2014/main" id="{0E349604-ADC0-2B99-541A-FA179CE801DE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49" name="Immagine 48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A99B015B-87C3-8982-CD2B-F5A05D8E02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93" r="72250" b="2065"/>
          <a:stretch/>
        </p:blipFill>
        <p:spPr>
          <a:xfrm>
            <a:off x="800774" y="2757086"/>
            <a:ext cx="2380417" cy="2381532"/>
          </a:xfrm>
          <a:prstGeom prst="rect">
            <a:avLst/>
          </a:prstGeom>
        </p:spPr>
      </p:pic>
      <p:pic>
        <p:nvPicPr>
          <p:cNvPr id="50" name="Immagine 49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CCA6A5BC-31FA-DF39-6258-2BAE029820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47" t="5181" r="39635"/>
          <a:stretch/>
        </p:blipFill>
        <p:spPr>
          <a:xfrm>
            <a:off x="3152043" y="2763130"/>
            <a:ext cx="2321362" cy="2444005"/>
          </a:xfrm>
          <a:prstGeom prst="rect">
            <a:avLst/>
          </a:prstGeom>
        </p:spPr>
      </p:pic>
      <p:pic>
        <p:nvPicPr>
          <p:cNvPr id="51" name="Immagine 50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901853B6-8C33-78CA-512F-5EB2ED3189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59" t="4892" r="7030"/>
          <a:stretch/>
        </p:blipFill>
        <p:spPr>
          <a:xfrm>
            <a:off x="5594478" y="2757086"/>
            <a:ext cx="2283314" cy="2457342"/>
          </a:xfrm>
          <a:prstGeom prst="rect">
            <a:avLst/>
          </a:prstGeom>
        </p:spPr>
      </p:pic>
      <p:pic>
        <p:nvPicPr>
          <p:cNvPr id="55" name="Immagine 5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B784C434-F2D0-8A74-04AB-9B701E7594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507" r="66201"/>
          <a:stretch/>
        </p:blipFill>
        <p:spPr>
          <a:xfrm>
            <a:off x="800775" y="501252"/>
            <a:ext cx="2348062" cy="1969373"/>
          </a:xfrm>
          <a:prstGeom prst="rect">
            <a:avLst/>
          </a:prstGeom>
        </p:spPr>
      </p:pic>
      <p:pic>
        <p:nvPicPr>
          <p:cNvPr id="57" name="Immagine 56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CB75D4B3-B8F1-17C2-BB53-FF61AC03BB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35" t="5507" r="33320"/>
          <a:stretch/>
        </p:blipFill>
        <p:spPr>
          <a:xfrm>
            <a:off x="3243205" y="501251"/>
            <a:ext cx="2302636" cy="1969373"/>
          </a:xfrm>
          <a:prstGeom prst="rect">
            <a:avLst/>
          </a:prstGeom>
        </p:spPr>
      </p:pic>
      <p:pic>
        <p:nvPicPr>
          <p:cNvPr id="58" name="Immagine 57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097A1C37-ED7F-D12A-4E28-CE9F59DA91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412" t="5507"/>
          <a:stretch/>
        </p:blipFill>
        <p:spPr>
          <a:xfrm>
            <a:off x="5649905" y="501251"/>
            <a:ext cx="2333410" cy="196937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838C5B6-0C5D-C62A-5D89-2570362AAB4D}"/>
              </a:ext>
            </a:extLst>
          </p:cNvPr>
          <p:cNvSpPr txBox="1"/>
          <p:nvPr/>
        </p:nvSpPr>
        <p:spPr>
          <a:xfrm rot="16200000">
            <a:off x="558283" y="939437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</a:t>
            </a:r>
            <a:r>
              <a:rPr lang="it-IT" sz="400" dirty="0" err="1"/>
              <a:t>transactions</a:t>
            </a:r>
            <a:r>
              <a:rPr lang="it-IT" sz="400" dirty="0"/>
              <a:t>/s]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215C36-954E-A263-04FB-2E6659AA9852}"/>
              </a:ext>
            </a:extLst>
          </p:cNvPr>
          <p:cNvSpPr txBox="1"/>
          <p:nvPr/>
        </p:nvSpPr>
        <p:spPr>
          <a:xfrm rot="16200000">
            <a:off x="2968164" y="944092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</a:t>
            </a:r>
            <a:r>
              <a:rPr lang="it-IT" sz="400" dirty="0" err="1"/>
              <a:t>transactions</a:t>
            </a:r>
            <a:r>
              <a:rPr lang="it-IT" sz="400" dirty="0"/>
              <a:t>/s]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10D358E-83C1-739C-F63D-EC4BA148C92A}"/>
              </a:ext>
            </a:extLst>
          </p:cNvPr>
          <p:cNvSpPr txBox="1"/>
          <p:nvPr/>
        </p:nvSpPr>
        <p:spPr>
          <a:xfrm rot="16200000">
            <a:off x="5396877" y="942274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</a:t>
            </a:r>
            <a:r>
              <a:rPr lang="it-IT" sz="400" dirty="0" err="1"/>
              <a:t>transactions</a:t>
            </a:r>
            <a:r>
              <a:rPr lang="it-IT" sz="400" dirty="0"/>
              <a:t>/s]</a:t>
            </a:r>
          </a:p>
        </p:txBody>
      </p:sp>
    </p:spTree>
    <p:extLst>
      <p:ext uri="{BB962C8B-B14F-4D97-AF65-F5344CB8AC3E}">
        <p14:creationId xmlns:p14="http://schemas.microsoft.com/office/powerpoint/2010/main" val="619253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609059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 </a:t>
            </a:r>
            <a:r>
              <a:rPr lang="it-IT" sz="3200" b="0" dirty="0"/>
              <a:t>µ</a:t>
            </a:r>
            <a:r>
              <a:rPr lang="it-IT" sz="3200" b="0" baseline="-25000" dirty="0"/>
              <a:t>HDD</a:t>
            </a:r>
            <a:r>
              <a:rPr lang="it-IT" sz="3200" b="0" dirty="0"/>
              <a:t> and p1</a:t>
            </a:r>
            <a:endParaRPr sz="3200" b="0" dirty="0"/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4868620F-5E40-15BF-9B0B-AC4B497F6439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3D62246-2F8F-E210-7D7E-67D53D506481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" name="Google Shape;1049;p69">
            <a:extLst>
              <a:ext uri="{FF2B5EF4-FFF2-40B4-BE49-F238E27FC236}">
                <a16:creationId xmlns:a16="http://schemas.microsoft.com/office/drawing/2014/main" id="{62425ED0-95DE-0053-DC6C-75AACC76EFA3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27" name="Immagine 2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49C9129F-5D2B-0448-7D20-10DA4575F3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52" r="72921" b="1"/>
          <a:stretch/>
        </p:blipFill>
        <p:spPr>
          <a:xfrm>
            <a:off x="764544" y="2651759"/>
            <a:ext cx="2417660" cy="2551145"/>
          </a:xfrm>
          <a:prstGeom prst="rect">
            <a:avLst/>
          </a:prstGeom>
        </p:spPr>
      </p:pic>
      <p:pic>
        <p:nvPicPr>
          <p:cNvPr id="28" name="Immagine 2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31996E14-6C98-00EA-4F7B-FFB1E7D980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24" t="4752" r="39536" b="1"/>
          <a:stretch/>
        </p:blipFill>
        <p:spPr>
          <a:xfrm>
            <a:off x="3176579" y="2651757"/>
            <a:ext cx="2449830" cy="2551145"/>
          </a:xfrm>
          <a:prstGeom prst="rect">
            <a:avLst/>
          </a:prstGeom>
        </p:spPr>
      </p:pic>
      <p:pic>
        <p:nvPicPr>
          <p:cNvPr id="29" name="Immagine 28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2C384052-8AD8-860F-CBFB-F115F4257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81" t="4752" r="6720" b="1"/>
          <a:stretch/>
        </p:blipFill>
        <p:spPr>
          <a:xfrm>
            <a:off x="5626409" y="2651755"/>
            <a:ext cx="2392681" cy="2551145"/>
          </a:xfrm>
          <a:prstGeom prst="rect">
            <a:avLst/>
          </a:prstGeom>
        </p:spPr>
      </p:pic>
      <p:pic>
        <p:nvPicPr>
          <p:cNvPr id="32" name="Immagine 31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4B0DBA-DBAF-B90F-D83B-FCAF333AAA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77" r="66576"/>
          <a:stretch/>
        </p:blipFill>
        <p:spPr>
          <a:xfrm>
            <a:off x="811530" y="490915"/>
            <a:ext cx="2358371" cy="2000826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7E99C95-1A18-375E-3BD9-B895FC26AA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572" t="5477" r="33303"/>
          <a:stretch/>
        </p:blipFill>
        <p:spPr>
          <a:xfrm>
            <a:off x="3234911" y="479738"/>
            <a:ext cx="2337307" cy="2000826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BD48465-B66D-B6D3-107E-C029156566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745" t="5477"/>
          <a:stretch/>
        </p:blipFill>
        <p:spPr>
          <a:xfrm>
            <a:off x="5697802" y="491690"/>
            <a:ext cx="2346436" cy="2000826"/>
          </a:xfrm>
          <a:prstGeom prst="rect">
            <a:avLst/>
          </a:prstGeom>
        </p:spPr>
      </p:pic>
      <p:pic>
        <p:nvPicPr>
          <p:cNvPr id="7" name="Immagine 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E0284F26-12B0-EE9D-5D30-E7AECD589F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674B8D3-1B47-36EE-E9FE-033F815C73B0}"/>
              </a:ext>
            </a:extLst>
          </p:cNvPr>
          <p:cNvSpPr txBox="1"/>
          <p:nvPr/>
        </p:nvSpPr>
        <p:spPr>
          <a:xfrm rot="16200000">
            <a:off x="574755" y="945389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</a:t>
            </a:r>
            <a:r>
              <a:rPr lang="it-IT" sz="400" dirty="0" err="1"/>
              <a:t>transactions</a:t>
            </a:r>
            <a:r>
              <a:rPr lang="it-IT" sz="400" dirty="0"/>
              <a:t>/s]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8D443D3-7F73-0E7F-52B5-C2BD4FF8E008}"/>
              </a:ext>
            </a:extLst>
          </p:cNvPr>
          <p:cNvSpPr txBox="1"/>
          <p:nvPr/>
        </p:nvSpPr>
        <p:spPr>
          <a:xfrm rot="16200000">
            <a:off x="2961971" y="935068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</a:t>
            </a:r>
            <a:r>
              <a:rPr lang="it-IT" sz="400" dirty="0" err="1"/>
              <a:t>transactions</a:t>
            </a:r>
            <a:r>
              <a:rPr lang="it-IT" sz="400" dirty="0"/>
              <a:t>/s]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E19C107-90A9-6D8B-FF4D-2BFCCC7946C7}"/>
              </a:ext>
            </a:extLst>
          </p:cNvPr>
          <p:cNvSpPr txBox="1"/>
          <p:nvPr/>
        </p:nvSpPr>
        <p:spPr>
          <a:xfrm rot="16200000">
            <a:off x="5420581" y="952932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</a:t>
            </a:r>
            <a:r>
              <a:rPr lang="it-IT" sz="400" dirty="0" err="1"/>
              <a:t>transactions</a:t>
            </a:r>
            <a:r>
              <a:rPr lang="it-IT" sz="400" dirty="0"/>
              <a:t>/s]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6E4D961-4869-2D5E-264C-AE92FF77B0EB}"/>
              </a:ext>
            </a:extLst>
          </p:cNvPr>
          <p:cNvSpPr txBox="1"/>
          <p:nvPr/>
        </p:nvSpPr>
        <p:spPr>
          <a:xfrm>
            <a:off x="2096844" y="5001724"/>
            <a:ext cx="61973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0" dirty="0"/>
              <a:t>[Hz]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84BB9C2-FC50-A62E-AE3E-494360033ED8}"/>
              </a:ext>
            </a:extLst>
          </p:cNvPr>
          <p:cNvSpPr txBox="1"/>
          <p:nvPr/>
        </p:nvSpPr>
        <p:spPr>
          <a:xfrm>
            <a:off x="4508879" y="5001724"/>
            <a:ext cx="61973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0" dirty="0"/>
              <a:t>[Hz]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0C0DFE2-FBD7-914E-7AB4-DB49E8D1DCBF}"/>
              </a:ext>
            </a:extLst>
          </p:cNvPr>
          <p:cNvSpPr txBox="1"/>
          <p:nvPr/>
        </p:nvSpPr>
        <p:spPr>
          <a:xfrm>
            <a:off x="6922588" y="5001724"/>
            <a:ext cx="61973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0" dirty="0"/>
              <a:t>[Hz]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A1BB673-74DC-006F-5FAE-A0130D0C977E}"/>
              </a:ext>
            </a:extLst>
          </p:cNvPr>
          <p:cNvSpPr txBox="1"/>
          <p:nvPr/>
        </p:nvSpPr>
        <p:spPr>
          <a:xfrm>
            <a:off x="2080021" y="2326676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[Hz]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580B766-017F-95AE-FE78-69E6C6F0EE72}"/>
              </a:ext>
            </a:extLst>
          </p:cNvPr>
          <p:cNvSpPr txBox="1"/>
          <p:nvPr/>
        </p:nvSpPr>
        <p:spPr>
          <a:xfrm>
            <a:off x="4466034" y="2313580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[Hz]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1A916A1-6B23-E571-72F8-C742ABD7E7DC}"/>
              </a:ext>
            </a:extLst>
          </p:cNvPr>
          <p:cNvSpPr txBox="1"/>
          <p:nvPr/>
        </p:nvSpPr>
        <p:spPr>
          <a:xfrm>
            <a:off x="6931366" y="2326364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[Hz]</a:t>
            </a:r>
          </a:p>
        </p:txBody>
      </p:sp>
    </p:spTree>
    <p:extLst>
      <p:ext uri="{BB962C8B-B14F-4D97-AF65-F5344CB8AC3E}">
        <p14:creationId xmlns:p14="http://schemas.microsoft.com/office/powerpoint/2010/main" val="1774549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8678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</a:t>
            </a:r>
            <a:r>
              <a:rPr lang="it-IT" sz="3200" b="0" dirty="0"/>
              <a:t> </a:t>
            </a:r>
            <a:r>
              <a:rPr lang="en-US" sz="3200" b="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µ</a:t>
            </a:r>
            <a:r>
              <a:rPr lang="en-US" sz="3200" b="0" baseline="-250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WS</a:t>
            </a:r>
            <a:r>
              <a:rPr lang="it-IT" sz="3200" b="0" dirty="0"/>
              <a:t> and p1</a:t>
            </a:r>
            <a:br>
              <a:rPr lang="it-IT" dirty="0"/>
            </a:br>
            <a:endParaRPr lang="it-IT" dirty="0"/>
          </a:p>
        </p:txBody>
      </p:sp>
      <p:sp>
        <p:nvSpPr>
          <p:cNvPr id="12" name="Google Shape;1049;p69">
            <a:extLst>
              <a:ext uri="{FF2B5EF4-FFF2-40B4-BE49-F238E27FC236}">
                <a16:creationId xmlns:a16="http://schemas.microsoft.com/office/drawing/2014/main" id="{2EECFE36-711E-C1C7-1F09-067DCD2A6976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A9A72CD5-AB9E-4F86-4176-73B0B5E30A76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689F17F-7C55-51C1-8301-18E70FEEB1D6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8" name="Immagine 1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9A4BA18D-6413-B5B6-521F-C67C1D7727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  <p:pic>
        <p:nvPicPr>
          <p:cNvPr id="26" name="Immagine 2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EC2FA354-2B00-C207-4400-1354C0686C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48" r="72819"/>
          <a:stretch/>
        </p:blipFill>
        <p:spPr>
          <a:xfrm>
            <a:off x="796300" y="2712479"/>
            <a:ext cx="2362243" cy="2486025"/>
          </a:xfrm>
          <a:prstGeom prst="rect">
            <a:avLst/>
          </a:prstGeom>
        </p:spPr>
      </p:pic>
      <p:pic>
        <p:nvPicPr>
          <p:cNvPr id="27" name="Immagine 26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5387BB2E-5282-9732-479E-C745A2B491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05" t="4648" r="39414"/>
          <a:stretch/>
        </p:blipFill>
        <p:spPr>
          <a:xfrm>
            <a:off x="3230689" y="2712479"/>
            <a:ext cx="2362243" cy="2486025"/>
          </a:xfrm>
          <a:prstGeom prst="rect">
            <a:avLst/>
          </a:prstGeom>
        </p:spPr>
      </p:pic>
      <p:pic>
        <p:nvPicPr>
          <p:cNvPr id="28" name="Immagine 27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FA92F9C1-5239-54DF-2CE6-8D0CC4C6C6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49" t="4648" r="6808"/>
          <a:stretch/>
        </p:blipFill>
        <p:spPr>
          <a:xfrm>
            <a:off x="5614993" y="2712479"/>
            <a:ext cx="2324100" cy="2486025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8130656F-7C52-27E5-9967-6F8B4E27A3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694" r="66289"/>
          <a:stretch/>
        </p:blipFill>
        <p:spPr>
          <a:xfrm>
            <a:off x="796301" y="524582"/>
            <a:ext cx="2325980" cy="1952040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328A32A-F538-F68F-C286-E150E4A229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462" t="5694" r="33309"/>
          <a:stretch/>
        </p:blipFill>
        <p:spPr>
          <a:xfrm>
            <a:off x="3261269" y="524582"/>
            <a:ext cx="2292673" cy="1952040"/>
          </a:xfrm>
          <a:prstGeom prst="rect">
            <a:avLst/>
          </a:prstGeom>
        </p:spPr>
      </p:pic>
      <p:pic>
        <p:nvPicPr>
          <p:cNvPr id="35" name="Immagine 3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072489-F3B7-8AE1-885F-965B80F1BD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612" t="5694"/>
          <a:stretch/>
        </p:blipFill>
        <p:spPr>
          <a:xfrm>
            <a:off x="5696472" y="524582"/>
            <a:ext cx="2303648" cy="1952040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B7990583-7879-24DC-A8AD-9C932F99CFA2}"/>
              </a:ext>
            </a:extLst>
          </p:cNvPr>
          <p:cNvSpPr txBox="1"/>
          <p:nvPr/>
        </p:nvSpPr>
        <p:spPr>
          <a:xfrm rot="16200000">
            <a:off x="553664" y="958928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</a:t>
            </a:r>
            <a:r>
              <a:rPr lang="it-IT" sz="400" dirty="0" err="1"/>
              <a:t>transactions</a:t>
            </a:r>
            <a:r>
              <a:rPr lang="it-IT" sz="400" dirty="0"/>
              <a:t>/s]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A629931-5E21-CD28-F383-DE1F8702F0AB}"/>
              </a:ext>
            </a:extLst>
          </p:cNvPr>
          <p:cNvSpPr txBox="1"/>
          <p:nvPr/>
        </p:nvSpPr>
        <p:spPr>
          <a:xfrm rot="16200000">
            <a:off x="2996046" y="958928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</a:t>
            </a:r>
            <a:r>
              <a:rPr lang="it-IT" sz="400" dirty="0" err="1"/>
              <a:t>transactions</a:t>
            </a:r>
            <a:r>
              <a:rPr lang="it-IT" sz="400" dirty="0"/>
              <a:t>/s]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E3D70D6-866D-0E02-E9CE-DEFE715ED496}"/>
              </a:ext>
            </a:extLst>
          </p:cNvPr>
          <p:cNvSpPr txBox="1"/>
          <p:nvPr/>
        </p:nvSpPr>
        <p:spPr>
          <a:xfrm rot="16200000">
            <a:off x="5425991" y="958928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</a:t>
            </a:r>
            <a:r>
              <a:rPr lang="it-IT" sz="400" dirty="0" err="1"/>
              <a:t>transactions</a:t>
            </a:r>
            <a:r>
              <a:rPr lang="it-IT" sz="400" dirty="0"/>
              <a:t>/s]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7831ED5-6D04-7EC3-359F-00A35FC68F82}"/>
              </a:ext>
            </a:extLst>
          </p:cNvPr>
          <p:cNvSpPr txBox="1"/>
          <p:nvPr/>
        </p:nvSpPr>
        <p:spPr>
          <a:xfrm>
            <a:off x="2080022" y="5001725"/>
            <a:ext cx="61973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0" dirty="0"/>
              <a:t>[Hz]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ED9B9E3-7CF4-C9F2-D34A-0B2B074AB832}"/>
              </a:ext>
            </a:extLst>
          </p:cNvPr>
          <p:cNvSpPr txBox="1"/>
          <p:nvPr/>
        </p:nvSpPr>
        <p:spPr>
          <a:xfrm>
            <a:off x="4482338" y="5001724"/>
            <a:ext cx="61973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0" dirty="0"/>
              <a:t>[Hz]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3DCDE71-FFBF-2A82-F9E6-3DE106100641}"/>
              </a:ext>
            </a:extLst>
          </p:cNvPr>
          <p:cNvSpPr txBox="1"/>
          <p:nvPr/>
        </p:nvSpPr>
        <p:spPr>
          <a:xfrm>
            <a:off x="6872561" y="5001724"/>
            <a:ext cx="61973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0" dirty="0"/>
              <a:t>[Hz]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9EC4D5-FB24-8C5A-2A39-8AC3B0129D97}"/>
              </a:ext>
            </a:extLst>
          </p:cNvPr>
          <p:cNvSpPr txBox="1"/>
          <p:nvPr/>
        </p:nvSpPr>
        <p:spPr>
          <a:xfrm>
            <a:off x="2037122" y="2308817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[Hz]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4A6CE7-22D5-4CA5-3A82-837E297FD7BE}"/>
              </a:ext>
            </a:extLst>
          </p:cNvPr>
          <p:cNvSpPr txBox="1"/>
          <p:nvPr/>
        </p:nvSpPr>
        <p:spPr>
          <a:xfrm>
            <a:off x="4476382" y="2308817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[Hz]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D28106E-F796-699F-A845-C3E78D57550B}"/>
              </a:ext>
            </a:extLst>
          </p:cNvPr>
          <p:cNvSpPr txBox="1"/>
          <p:nvPr/>
        </p:nvSpPr>
        <p:spPr>
          <a:xfrm>
            <a:off x="6909095" y="2308817"/>
            <a:ext cx="61973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" dirty="0"/>
              <a:t>[Hz]</a:t>
            </a:r>
          </a:p>
        </p:txBody>
      </p:sp>
    </p:spTree>
    <p:extLst>
      <p:ext uri="{BB962C8B-B14F-4D97-AF65-F5344CB8AC3E}">
        <p14:creationId xmlns:p14="http://schemas.microsoft.com/office/powerpoint/2010/main" val="2083857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7C985E-679B-06E7-E744-D98CA14AC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1699"/>
            <a:ext cx="7704000" cy="572700"/>
          </a:xfrm>
        </p:spPr>
        <p:txBody>
          <a:bodyPr/>
          <a:lstStyle/>
          <a:p>
            <a:r>
              <a:rPr lang="it-IT" dirty="0"/>
              <a:t>Confidence Interval</a:t>
            </a:r>
          </a:p>
        </p:txBody>
      </p:sp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9A0D23C7-19BB-49A6-406C-377B744095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4" t="2094" r="677" b="1399"/>
          <a:stretch/>
        </p:blipFill>
        <p:spPr>
          <a:xfrm>
            <a:off x="30938" y="983152"/>
            <a:ext cx="4156051" cy="23306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03FBC6-8997-669D-0B66-307AE167C92F}"/>
              </a:ext>
            </a:extLst>
          </p:cNvPr>
          <p:cNvSpPr txBox="1"/>
          <p:nvPr/>
        </p:nvSpPr>
        <p:spPr>
          <a:xfrm>
            <a:off x="2603715" y="4021810"/>
            <a:ext cx="2960177" cy="418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9" name="Google Shape;1020;p68">
            <a:extLst>
              <a:ext uri="{FF2B5EF4-FFF2-40B4-BE49-F238E27FC236}">
                <a16:creationId xmlns:a16="http://schemas.microsoft.com/office/drawing/2014/main" id="{A5566552-5974-0886-A93D-FE5D55D67224}"/>
              </a:ext>
            </a:extLst>
          </p:cNvPr>
          <p:cNvSpPr txBox="1"/>
          <p:nvPr/>
        </p:nvSpPr>
        <p:spPr>
          <a:xfrm>
            <a:off x="2024593" y="3409923"/>
            <a:ext cx="4654801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chemeClr val="tx1"/>
                </a:solidFill>
                <a:effectLst/>
                <a:latin typeface="DM Sans" pitchFamily="2" charset="0"/>
              </a:rPr>
              <a:t>We have omitted the representation of confidence intervals due to their negligible size.</a:t>
            </a:r>
            <a:endParaRPr dirty="0">
              <a:solidFill>
                <a:schemeClr val="tx1"/>
              </a:solidFill>
              <a:latin typeface="DM Sans" pitchFamily="2" charset="0"/>
              <a:ea typeface="DM Sans"/>
              <a:cs typeface="DM Sans"/>
              <a:sym typeface="DM San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CAF0783-997C-B30D-E76A-81FD2CE3E9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" t="1766" r="957" b="1180"/>
          <a:stretch/>
        </p:blipFill>
        <p:spPr bwMode="auto">
          <a:xfrm>
            <a:off x="4351994" y="1072867"/>
            <a:ext cx="4599501" cy="227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uppo 14">
            <a:extLst>
              <a:ext uri="{FF2B5EF4-FFF2-40B4-BE49-F238E27FC236}">
                <a16:creationId xmlns:a16="http://schemas.microsoft.com/office/drawing/2014/main" id="{9D074E6A-EEA5-E9CF-6C4F-A01512B820FA}"/>
              </a:ext>
            </a:extLst>
          </p:cNvPr>
          <p:cNvGrpSpPr/>
          <p:nvPr/>
        </p:nvGrpSpPr>
        <p:grpSpPr>
          <a:xfrm>
            <a:off x="1345044" y="3982624"/>
            <a:ext cx="6013898" cy="520897"/>
            <a:chOff x="901789" y="4008587"/>
            <a:chExt cx="6013898" cy="520897"/>
          </a:xfrm>
        </p:grpSpPr>
        <p:sp>
          <p:nvSpPr>
            <p:cNvPr id="3" name="Google Shape;939;p60">
              <a:extLst>
                <a:ext uri="{FF2B5EF4-FFF2-40B4-BE49-F238E27FC236}">
                  <a16:creationId xmlns:a16="http://schemas.microsoft.com/office/drawing/2014/main" id="{F83F72A8-5622-0C2D-0873-42DB92A4F306}"/>
                </a:ext>
              </a:extLst>
            </p:cNvPr>
            <p:cNvSpPr txBox="1"/>
            <p:nvPr/>
          </p:nvSpPr>
          <p:spPr>
            <a:xfrm>
              <a:off x="4475925" y="4021810"/>
              <a:ext cx="933433" cy="49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HDD</a:t>
              </a:r>
              <a:endParaRPr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5" name="Google Shape;940;p60">
              <a:extLst>
                <a:ext uri="{FF2B5EF4-FFF2-40B4-BE49-F238E27FC236}">
                  <a16:creationId xmlns:a16="http://schemas.microsoft.com/office/drawing/2014/main" id="{B84CD0EB-BEFE-609E-08B9-2F54FE244570}"/>
                </a:ext>
              </a:extLst>
            </p:cNvPr>
            <p:cNvSpPr txBox="1"/>
            <p:nvPr/>
          </p:nvSpPr>
          <p:spPr>
            <a:xfrm>
              <a:off x="3267186" y="4031484"/>
              <a:ext cx="818653" cy="49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CPU</a:t>
              </a:r>
              <a:endParaRPr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6" name="Google Shape;941;p60">
              <a:extLst>
                <a:ext uri="{FF2B5EF4-FFF2-40B4-BE49-F238E27FC236}">
                  <a16:creationId xmlns:a16="http://schemas.microsoft.com/office/drawing/2014/main" id="{0D268A6D-C68C-897F-4BD0-D5D0A625FF86}"/>
                </a:ext>
              </a:extLst>
            </p:cNvPr>
            <p:cNvSpPr/>
            <p:nvPr/>
          </p:nvSpPr>
          <p:spPr>
            <a:xfrm>
              <a:off x="4307925" y="4110063"/>
              <a:ext cx="168000" cy="168000"/>
            </a:xfrm>
            <a:prstGeom prst="ellipse">
              <a:avLst/>
            </a:prstGeom>
            <a:solidFill>
              <a:srgbClr val="FE7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" name="Google Shape;942;p60">
              <a:extLst>
                <a:ext uri="{FF2B5EF4-FFF2-40B4-BE49-F238E27FC236}">
                  <a16:creationId xmlns:a16="http://schemas.microsoft.com/office/drawing/2014/main" id="{80ED2265-0D57-118A-3A9F-9B34BD8FB992}"/>
                </a:ext>
              </a:extLst>
            </p:cNvPr>
            <p:cNvSpPr/>
            <p:nvPr/>
          </p:nvSpPr>
          <p:spPr>
            <a:xfrm>
              <a:off x="3099186" y="4124362"/>
              <a:ext cx="168000" cy="16800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1" name="Google Shape;940;p60">
              <a:extLst>
                <a:ext uri="{FF2B5EF4-FFF2-40B4-BE49-F238E27FC236}">
                  <a16:creationId xmlns:a16="http://schemas.microsoft.com/office/drawing/2014/main" id="{B77CD82E-6943-A922-372A-1BBE39C54266}"/>
                </a:ext>
              </a:extLst>
            </p:cNvPr>
            <p:cNvSpPr txBox="1"/>
            <p:nvPr/>
          </p:nvSpPr>
          <p:spPr>
            <a:xfrm>
              <a:off x="1069788" y="4008587"/>
              <a:ext cx="1872211" cy="49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Web Server</a:t>
              </a:r>
              <a:endParaRPr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12" name="Google Shape;942;p60">
              <a:extLst>
                <a:ext uri="{FF2B5EF4-FFF2-40B4-BE49-F238E27FC236}">
                  <a16:creationId xmlns:a16="http://schemas.microsoft.com/office/drawing/2014/main" id="{629DD54F-F599-2374-8EC3-8436C91DFBB4}"/>
                </a:ext>
              </a:extLst>
            </p:cNvPr>
            <p:cNvSpPr/>
            <p:nvPr/>
          </p:nvSpPr>
          <p:spPr>
            <a:xfrm>
              <a:off x="901789" y="4101465"/>
              <a:ext cx="168000" cy="1680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3" name="Google Shape;939;p60">
              <a:extLst>
                <a:ext uri="{FF2B5EF4-FFF2-40B4-BE49-F238E27FC236}">
                  <a16:creationId xmlns:a16="http://schemas.microsoft.com/office/drawing/2014/main" id="{7BD5AAFC-8B01-50BA-3728-7EEF527B2A38}"/>
                </a:ext>
              </a:extLst>
            </p:cNvPr>
            <p:cNvSpPr txBox="1"/>
            <p:nvPr/>
          </p:nvSpPr>
          <p:spPr>
            <a:xfrm>
              <a:off x="5781598" y="4029063"/>
              <a:ext cx="1134089" cy="49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Server</a:t>
              </a:r>
              <a:endParaRPr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14" name="Google Shape;941;p60">
              <a:extLst>
                <a:ext uri="{FF2B5EF4-FFF2-40B4-BE49-F238E27FC236}">
                  <a16:creationId xmlns:a16="http://schemas.microsoft.com/office/drawing/2014/main" id="{F5516490-30C7-417D-4167-3F413D5C2EE9}"/>
                </a:ext>
              </a:extLst>
            </p:cNvPr>
            <p:cNvSpPr/>
            <p:nvPr/>
          </p:nvSpPr>
          <p:spPr>
            <a:xfrm>
              <a:off x="5613598" y="4117316"/>
              <a:ext cx="168000" cy="168000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2920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47718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72933A-06E9-C0C3-5F05-17153A299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08848"/>
            <a:ext cx="7704000" cy="572700"/>
          </a:xfrm>
        </p:spPr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sp>
        <p:nvSpPr>
          <p:cNvPr id="39" name="Google Shape;959;p62">
            <a:extLst>
              <a:ext uri="{FF2B5EF4-FFF2-40B4-BE49-F238E27FC236}">
                <a16:creationId xmlns:a16="http://schemas.microsoft.com/office/drawing/2014/main" id="{3C37B26A-BC11-1F5D-9569-7F0EBDBC0D97}"/>
              </a:ext>
            </a:extLst>
          </p:cNvPr>
          <p:cNvSpPr txBox="1"/>
          <p:nvPr/>
        </p:nvSpPr>
        <p:spPr>
          <a:xfrm>
            <a:off x="7363896" y="1595989"/>
            <a:ext cx="2362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" name="Google Shape;960;p62">
            <a:extLst>
              <a:ext uri="{FF2B5EF4-FFF2-40B4-BE49-F238E27FC236}">
                <a16:creationId xmlns:a16="http://schemas.microsoft.com/office/drawing/2014/main" id="{557A02C2-3D2D-0533-24B5-5F9D0A43020D}"/>
              </a:ext>
            </a:extLst>
          </p:cNvPr>
          <p:cNvSpPr txBox="1"/>
          <p:nvPr/>
        </p:nvSpPr>
        <p:spPr>
          <a:xfrm>
            <a:off x="7363896" y="2179820"/>
            <a:ext cx="2362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2" name="Google Shape;962;p62">
            <a:extLst>
              <a:ext uri="{FF2B5EF4-FFF2-40B4-BE49-F238E27FC236}">
                <a16:creationId xmlns:a16="http://schemas.microsoft.com/office/drawing/2014/main" id="{4DE218B0-4FC3-D084-C924-9F389BCA11BD}"/>
              </a:ext>
            </a:extLst>
          </p:cNvPr>
          <p:cNvSpPr txBox="1"/>
          <p:nvPr/>
        </p:nvSpPr>
        <p:spPr>
          <a:xfrm>
            <a:off x="1454333" y="878668"/>
            <a:ext cx="2769300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First Scenario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9" name="Google Shape;969;p62">
            <a:extLst>
              <a:ext uri="{FF2B5EF4-FFF2-40B4-BE49-F238E27FC236}">
                <a16:creationId xmlns:a16="http://schemas.microsoft.com/office/drawing/2014/main" id="{41169AD7-A189-6E93-1D75-782A5BA0E46B}"/>
              </a:ext>
            </a:extLst>
          </p:cNvPr>
          <p:cNvSpPr txBox="1"/>
          <p:nvPr/>
        </p:nvSpPr>
        <p:spPr>
          <a:xfrm>
            <a:off x="5611607" y="878668"/>
            <a:ext cx="2769300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Second Scenario</a:t>
            </a:r>
          </a:p>
        </p:txBody>
      </p:sp>
      <p:sp>
        <p:nvSpPr>
          <p:cNvPr id="73" name="Google Shape;1020;p68">
            <a:extLst>
              <a:ext uri="{FF2B5EF4-FFF2-40B4-BE49-F238E27FC236}">
                <a16:creationId xmlns:a16="http://schemas.microsoft.com/office/drawing/2014/main" id="{CF81EF91-CC69-BD1A-0CD6-C494EDC6204D}"/>
              </a:ext>
            </a:extLst>
          </p:cNvPr>
          <p:cNvSpPr txBox="1"/>
          <p:nvPr/>
        </p:nvSpPr>
        <p:spPr>
          <a:xfrm>
            <a:off x="1007005" y="1795508"/>
            <a:ext cx="3944874" cy="719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Vast amount of local computations.</a:t>
            </a:r>
          </a:p>
          <a:p>
            <a:pPr marL="285750" indent="-285750"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Minimal interaction with Web Servers.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4" name="Google Shape;1021;p68">
            <a:extLst>
              <a:ext uri="{FF2B5EF4-FFF2-40B4-BE49-F238E27FC236}">
                <a16:creationId xmlns:a16="http://schemas.microsoft.com/office/drawing/2014/main" id="{D03DA136-2416-CEC8-0A3D-AA7409506C87}"/>
              </a:ext>
            </a:extLst>
          </p:cNvPr>
          <p:cNvSpPr txBox="1"/>
          <p:nvPr/>
        </p:nvSpPr>
        <p:spPr>
          <a:xfrm>
            <a:off x="1007005" y="15794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Situation 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5" name="Google Shape;1023;p68">
            <a:extLst>
              <a:ext uri="{FF2B5EF4-FFF2-40B4-BE49-F238E27FC236}">
                <a16:creationId xmlns:a16="http://schemas.microsoft.com/office/drawing/2014/main" id="{8F7BAD72-522A-9B8D-A1B7-7C3D63EB743E}"/>
              </a:ext>
            </a:extLst>
          </p:cNvPr>
          <p:cNvSpPr txBox="1"/>
          <p:nvPr/>
        </p:nvSpPr>
        <p:spPr>
          <a:xfrm>
            <a:off x="1008481" y="2792282"/>
            <a:ext cx="3661005" cy="556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p2 is expected to be high due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 the significant load on the local server.</a:t>
            </a:r>
            <a:endParaRPr lang="it-IT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6" name="Google Shape;1024;p68">
            <a:extLst>
              <a:ext uri="{FF2B5EF4-FFF2-40B4-BE49-F238E27FC236}">
                <a16:creationId xmlns:a16="http://schemas.microsoft.com/office/drawing/2014/main" id="{9D8AFFDF-0401-91B2-F333-81C188E9DA7A}"/>
              </a:ext>
            </a:extLst>
          </p:cNvPr>
          <p:cNvSpPr txBox="1"/>
          <p:nvPr/>
        </p:nvSpPr>
        <p:spPr>
          <a:xfrm>
            <a:off x="1007005" y="2515307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 the model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7" name="Google Shape;1025;p68">
            <a:extLst>
              <a:ext uri="{FF2B5EF4-FFF2-40B4-BE49-F238E27FC236}">
                <a16:creationId xmlns:a16="http://schemas.microsoft.com/office/drawing/2014/main" id="{093FD72B-202D-3A9F-4AAC-3D8D4B17561E}"/>
              </a:ext>
            </a:extLst>
          </p:cNvPr>
          <p:cNvSpPr txBox="1"/>
          <p:nvPr/>
        </p:nvSpPr>
        <p:spPr>
          <a:xfrm>
            <a:off x="1020318" y="3662351"/>
            <a:ext cx="3776920" cy="74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Increase µHDD to improve the throughput of the system.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8" name="Google Shape;1026;p68">
            <a:extLst>
              <a:ext uri="{FF2B5EF4-FFF2-40B4-BE49-F238E27FC236}">
                <a16:creationId xmlns:a16="http://schemas.microsoft.com/office/drawing/2014/main" id="{6257F68B-78FF-6907-0BE0-D19C01E7316A}"/>
              </a:ext>
            </a:extLst>
          </p:cNvPr>
          <p:cNvSpPr txBox="1"/>
          <p:nvPr/>
        </p:nvSpPr>
        <p:spPr>
          <a:xfrm>
            <a:off x="1007005" y="3451119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Solution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9" name="Google Shape;1027;p68">
            <a:extLst>
              <a:ext uri="{FF2B5EF4-FFF2-40B4-BE49-F238E27FC236}">
                <a16:creationId xmlns:a16="http://schemas.microsoft.com/office/drawing/2014/main" id="{A96F67FB-AA6C-13E6-E360-6082A24E05F1}"/>
              </a:ext>
            </a:extLst>
          </p:cNvPr>
          <p:cNvSpPr/>
          <p:nvPr/>
        </p:nvSpPr>
        <p:spPr>
          <a:xfrm>
            <a:off x="798018" y="16197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0" name="Google Shape;1028;p68">
            <a:extLst>
              <a:ext uri="{FF2B5EF4-FFF2-40B4-BE49-F238E27FC236}">
                <a16:creationId xmlns:a16="http://schemas.microsoft.com/office/drawing/2014/main" id="{3A796A27-0471-63FF-C45B-853E0C29135A}"/>
              </a:ext>
            </a:extLst>
          </p:cNvPr>
          <p:cNvSpPr/>
          <p:nvPr/>
        </p:nvSpPr>
        <p:spPr>
          <a:xfrm>
            <a:off x="798018" y="25870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1" name="Google Shape;1029;p68">
            <a:extLst>
              <a:ext uri="{FF2B5EF4-FFF2-40B4-BE49-F238E27FC236}">
                <a16:creationId xmlns:a16="http://schemas.microsoft.com/office/drawing/2014/main" id="{A91DA74B-4A20-2EED-A65E-0AE4377EDF1D}"/>
              </a:ext>
            </a:extLst>
          </p:cNvPr>
          <p:cNvSpPr/>
          <p:nvPr/>
        </p:nvSpPr>
        <p:spPr>
          <a:xfrm>
            <a:off x="798018" y="35099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82" name="Google Shape;1030;p68">
            <a:extLst>
              <a:ext uri="{FF2B5EF4-FFF2-40B4-BE49-F238E27FC236}">
                <a16:creationId xmlns:a16="http://schemas.microsoft.com/office/drawing/2014/main" id="{A160BBA2-CF8B-F0A8-B350-7E72C4EE1216}"/>
              </a:ext>
            </a:extLst>
          </p:cNvPr>
          <p:cNvCxnSpPr>
            <a:stCxn id="79" idx="4"/>
            <a:endCxn id="80" idx="0"/>
          </p:cNvCxnSpPr>
          <p:nvPr/>
        </p:nvCxnSpPr>
        <p:spPr>
          <a:xfrm>
            <a:off x="872118" y="1767994"/>
            <a:ext cx="0" cy="81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1031;p68">
            <a:extLst>
              <a:ext uri="{FF2B5EF4-FFF2-40B4-BE49-F238E27FC236}">
                <a16:creationId xmlns:a16="http://schemas.microsoft.com/office/drawing/2014/main" id="{4AC18AC0-486B-EFCE-7542-560272405998}"/>
              </a:ext>
            </a:extLst>
          </p:cNvPr>
          <p:cNvCxnSpPr>
            <a:stCxn id="80" idx="4"/>
            <a:endCxn id="81" idx="0"/>
          </p:cNvCxnSpPr>
          <p:nvPr/>
        </p:nvCxnSpPr>
        <p:spPr>
          <a:xfrm>
            <a:off x="872118" y="2735294"/>
            <a:ext cx="0" cy="77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1020;p68">
            <a:extLst>
              <a:ext uri="{FF2B5EF4-FFF2-40B4-BE49-F238E27FC236}">
                <a16:creationId xmlns:a16="http://schemas.microsoft.com/office/drawing/2014/main" id="{CDD3300E-9C6C-B265-C3EE-73D395D68CEB}"/>
              </a:ext>
            </a:extLst>
          </p:cNvPr>
          <p:cNvSpPr txBox="1"/>
          <p:nvPr/>
        </p:nvSpPr>
        <p:spPr>
          <a:xfrm>
            <a:off x="5196885" y="1794745"/>
            <a:ext cx="359874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Minimal local processing.</a:t>
            </a:r>
          </a:p>
          <a:p>
            <a:pPr marL="285750" indent="-285750"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Relies on cloud-based computations.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5" name="Google Shape;1021;p68">
            <a:extLst>
              <a:ext uri="{FF2B5EF4-FFF2-40B4-BE49-F238E27FC236}">
                <a16:creationId xmlns:a16="http://schemas.microsoft.com/office/drawing/2014/main" id="{2D08918C-515E-4DAC-192D-EE98C5923018}"/>
              </a:ext>
            </a:extLst>
          </p:cNvPr>
          <p:cNvSpPr txBox="1"/>
          <p:nvPr/>
        </p:nvSpPr>
        <p:spPr>
          <a:xfrm>
            <a:off x="5196885" y="15794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Situation 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6" name="Google Shape;1023;p68">
            <a:extLst>
              <a:ext uri="{FF2B5EF4-FFF2-40B4-BE49-F238E27FC236}">
                <a16:creationId xmlns:a16="http://schemas.microsoft.com/office/drawing/2014/main" id="{F3CD0B54-2E91-E725-56F5-8EC7F9188376}"/>
              </a:ext>
            </a:extLst>
          </p:cNvPr>
          <p:cNvSpPr txBox="1"/>
          <p:nvPr/>
        </p:nvSpPr>
        <p:spPr>
          <a:xfrm>
            <a:off x="5198362" y="2792282"/>
            <a:ext cx="3854870" cy="556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p2 is likely to be low due to the high volume of requests to the remote web-server.</a:t>
            </a:r>
            <a:endParaRPr lang="it-IT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7" name="Google Shape;1024;p68">
            <a:extLst>
              <a:ext uri="{FF2B5EF4-FFF2-40B4-BE49-F238E27FC236}">
                <a16:creationId xmlns:a16="http://schemas.microsoft.com/office/drawing/2014/main" id="{402A5308-6F6E-1A0D-6B1A-0C4C8C4D3904}"/>
              </a:ext>
            </a:extLst>
          </p:cNvPr>
          <p:cNvSpPr txBox="1"/>
          <p:nvPr/>
        </p:nvSpPr>
        <p:spPr>
          <a:xfrm>
            <a:off x="5196885" y="2515307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 the model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8" name="Google Shape;1026;p68">
            <a:extLst>
              <a:ext uri="{FF2B5EF4-FFF2-40B4-BE49-F238E27FC236}">
                <a16:creationId xmlns:a16="http://schemas.microsoft.com/office/drawing/2014/main" id="{5E70A171-AFB1-86D2-9569-4070F469D5AA}"/>
              </a:ext>
            </a:extLst>
          </p:cNvPr>
          <p:cNvSpPr txBox="1"/>
          <p:nvPr/>
        </p:nvSpPr>
        <p:spPr>
          <a:xfrm>
            <a:off x="5196885" y="3451119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Solution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9" name="Google Shape;1027;p68">
            <a:extLst>
              <a:ext uri="{FF2B5EF4-FFF2-40B4-BE49-F238E27FC236}">
                <a16:creationId xmlns:a16="http://schemas.microsoft.com/office/drawing/2014/main" id="{86A43755-6293-CDD3-F045-4572BC3EF5E3}"/>
              </a:ext>
            </a:extLst>
          </p:cNvPr>
          <p:cNvSpPr/>
          <p:nvPr/>
        </p:nvSpPr>
        <p:spPr>
          <a:xfrm>
            <a:off x="4987898" y="16197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0" name="Google Shape;1028;p68">
            <a:extLst>
              <a:ext uri="{FF2B5EF4-FFF2-40B4-BE49-F238E27FC236}">
                <a16:creationId xmlns:a16="http://schemas.microsoft.com/office/drawing/2014/main" id="{45A52663-DFBD-DF54-EE92-8F12D923497E}"/>
              </a:ext>
            </a:extLst>
          </p:cNvPr>
          <p:cNvSpPr/>
          <p:nvPr/>
        </p:nvSpPr>
        <p:spPr>
          <a:xfrm>
            <a:off x="4987898" y="25870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" name="Google Shape;1029;p68">
            <a:extLst>
              <a:ext uri="{FF2B5EF4-FFF2-40B4-BE49-F238E27FC236}">
                <a16:creationId xmlns:a16="http://schemas.microsoft.com/office/drawing/2014/main" id="{925B9A64-0429-FCC5-9153-002E7C83DDA7}"/>
              </a:ext>
            </a:extLst>
          </p:cNvPr>
          <p:cNvSpPr/>
          <p:nvPr/>
        </p:nvSpPr>
        <p:spPr>
          <a:xfrm>
            <a:off x="4987898" y="35099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92" name="Google Shape;1030;p68">
            <a:extLst>
              <a:ext uri="{FF2B5EF4-FFF2-40B4-BE49-F238E27FC236}">
                <a16:creationId xmlns:a16="http://schemas.microsoft.com/office/drawing/2014/main" id="{20FB8326-532D-E105-F410-BB275E219281}"/>
              </a:ext>
            </a:extLst>
          </p:cNvPr>
          <p:cNvCxnSpPr>
            <a:stCxn id="89" idx="4"/>
            <a:endCxn id="90" idx="0"/>
          </p:cNvCxnSpPr>
          <p:nvPr/>
        </p:nvCxnSpPr>
        <p:spPr>
          <a:xfrm>
            <a:off x="5061998" y="1767994"/>
            <a:ext cx="0" cy="81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1031;p68">
            <a:extLst>
              <a:ext uri="{FF2B5EF4-FFF2-40B4-BE49-F238E27FC236}">
                <a16:creationId xmlns:a16="http://schemas.microsoft.com/office/drawing/2014/main" id="{C782AA04-ECC3-56CC-172C-E5D1DD2B448C}"/>
              </a:ext>
            </a:extLst>
          </p:cNvPr>
          <p:cNvCxnSpPr>
            <a:stCxn id="90" idx="4"/>
            <a:endCxn id="91" idx="0"/>
          </p:cNvCxnSpPr>
          <p:nvPr/>
        </p:nvCxnSpPr>
        <p:spPr>
          <a:xfrm>
            <a:off x="5061998" y="2735294"/>
            <a:ext cx="0" cy="77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" name="Google Shape;1025;p68">
            <a:extLst>
              <a:ext uri="{FF2B5EF4-FFF2-40B4-BE49-F238E27FC236}">
                <a16:creationId xmlns:a16="http://schemas.microsoft.com/office/drawing/2014/main" id="{0DD5C0E9-71A0-27E5-7EA9-E91A983EE5A6}"/>
              </a:ext>
            </a:extLst>
          </p:cNvPr>
          <p:cNvSpPr txBox="1"/>
          <p:nvPr/>
        </p:nvSpPr>
        <p:spPr>
          <a:xfrm>
            <a:off x="5196885" y="3654879"/>
            <a:ext cx="3776920" cy="74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Increase the µWS to boost the throughput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of the system.</a:t>
            </a:r>
          </a:p>
        </p:txBody>
      </p:sp>
    </p:spTree>
    <p:extLst>
      <p:ext uri="{BB962C8B-B14F-4D97-AF65-F5344CB8AC3E}">
        <p14:creationId xmlns:p14="http://schemas.microsoft.com/office/powerpoint/2010/main" val="3773388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83" name="Google Shape;383;p38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 and key performance indexes</a:t>
            </a:r>
            <a:endParaRPr dirty="0"/>
          </a:p>
        </p:txBody>
      </p:sp>
      <p:sp>
        <p:nvSpPr>
          <p:cNvPr id="384" name="Google Shape;384;p38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Theoretical model, assumptions and factors</a:t>
            </a:r>
            <a:endParaRPr dirty="0"/>
          </a:p>
        </p:txBody>
      </p:sp>
      <p:sp>
        <p:nvSpPr>
          <p:cNvPr id="385" name="Google Shape;385;p38"/>
          <p:cNvSpPr txBox="1">
            <a:spLocks noGrp="1"/>
          </p:cNvSpPr>
          <p:nvPr>
            <p:ph type="subTitle" idx="4"/>
          </p:nvPr>
        </p:nvSpPr>
        <p:spPr>
          <a:xfrm>
            <a:off x="1956231" y="396501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 and simulations scenarios</a:t>
            </a:r>
            <a:endParaRPr dirty="0"/>
          </a:p>
        </p:txBody>
      </p:sp>
      <p:sp>
        <p:nvSpPr>
          <p:cNvPr id="386" name="Google Shape;386;p38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Omnet++ model and verification tests</a:t>
            </a:r>
            <a:endParaRPr dirty="0"/>
          </a:p>
        </p:txBody>
      </p:sp>
      <p:sp>
        <p:nvSpPr>
          <p:cNvPr id="388" name="Google Shape;388;p38"/>
          <p:cNvSpPr txBox="1">
            <a:spLocks noGrp="1"/>
          </p:cNvSpPr>
          <p:nvPr>
            <p:ph type="title" idx="7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90" name="Google Shape;390;p38"/>
          <p:cNvSpPr txBox="1">
            <a:spLocks noGrp="1"/>
          </p:cNvSpPr>
          <p:nvPr>
            <p:ph type="title" idx="9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1" name="Google Shape;391;p38"/>
          <p:cNvSpPr txBox="1">
            <a:spLocks noGrp="1"/>
          </p:cNvSpPr>
          <p:nvPr>
            <p:ph type="title" idx="13"/>
          </p:nvPr>
        </p:nvSpPr>
        <p:spPr>
          <a:xfrm>
            <a:off x="2741631" y="2992867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92" name="Google Shape;392;p38"/>
          <p:cNvSpPr txBox="1">
            <a:spLocks noGrp="1"/>
          </p:cNvSpPr>
          <p:nvPr>
            <p:ph type="title" idx="14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93" name="Google Shape;393;p38"/>
          <p:cNvSpPr txBox="1">
            <a:spLocks noGrp="1"/>
          </p:cNvSpPr>
          <p:nvPr>
            <p:ph type="title" idx="15"/>
          </p:nvPr>
        </p:nvSpPr>
        <p:spPr>
          <a:xfrm>
            <a:off x="5551400" y="29644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94" name="Google Shape;394;p38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395" name="Google Shape;395;p38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396" name="Google Shape;396;p38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47076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398" name="Google Shape;398;p38"/>
          <p:cNvSpPr txBox="1">
            <a:spLocks noGrp="1"/>
          </p:cNvSpPr>
          <p:nvPr>
            <p:ph type="subTitle" idx="20"/>
          </p:nvPr>
        </p:nvSpPr>
        <p:spPr>
          <a:xfrm>
            <a:off x="1956231" y="358711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399" name="Google Shape;399;p38"/>
          <p:cNvSpPr txBox="1">
            <a:spLocks noGrp="1"/>
          </p:cNvSpPr>
          <p:nvPr>
            <p:ph type="subTitle" idx="21"/>
          </p:nvPr>
        </p:nvSpPr>
        <p:spPr>
          <a:xfrm>
            <a:off x="4765999" y="355867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70"/>
          <p:cNvSpPr txBox="1">
            <a:spLocks noGrp="1"/>
          </p:cNvSpPr>
          <p:nvPr>
            <p:ph type="title"/>
          </p:nvPr>
        </p:nvSpPr>
        <p:spPr>
          <a:xfrm>
            <a:off x="730534" y="1922836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081" name="Google Shape;1081;p70"/>
          <p:cNvSpPr/>
          <p:nvPr/>
        </p:nvSpPr>
        <p:spPr>
          <a:xfrm rot="10800000" flipH="1">
            <a:off x="7185836" y="183823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70"/>
          <p:cNvSpPr/>
          <p:nvPr/>
        </p:nvSpPr>
        <p:spPr>
          <a:xfrm rot="10800000" flipH="1">
            <a:off x="7137014" y="453898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70"/>
          <p:cNvSpPr/>
          <p:nvPr/>
        </p:nvSpPr>
        <p:spPr>
          <a:xfrm rot="10800000" flipH="1">
            <a:off x="6717609" y="406714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70"/>
          <p:cNvSpPr/>
          <p:nvPr/>
        </p:nvSpPr>
        <p:spPr>
          <a:xfrm rot="10800000" flipH="1">
            <a:off x="6249883" y="3014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70"/>
          <p:cNvSpPr/>
          <p:nvPr/>
        </p:nvSpPr>
        <p:spPr>
          <a:xfrm rot="10800000" flipH="1">
            <a:off x="5843383" y="3511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70"/>
          <p:cNvSpPr/>
          <p:nvPr/>
        </p:nvSpPr>
        <p:spPr>
          <a:xfrm rot="10800000" flipH="1">
            <a:off x="7591814" y="33956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70"/>
          <p:cNvSpPr/>
          <p:nvPr/>
        </p:nvSpPr>
        <p:spPr>
          <a:xfrm rot="10800000" flipH="1">
            <a:off x="7185829" y="231055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70"/>
          <p:cNvSpPr/>
          <p:nvPr/>
        </p:nvSpPr>
        <p:spPr>
          <a:xfrm rot="10800000" flipH="1">
            <a:off x="8073366" y="298153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70"/>
          <p:cNvSpPr/>
          <p:nvPr/>
        </p:nvSpPr>
        <p:spPr>
          <a:xfrm>
            <a:off x="6147012" y="126063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70"/>
          <p:cNvSpPr/>
          <p:nvPr/>
        </p:nvSpPr>
        <p:spPr>
          <a:xfrm>
            <a:off x="6466130" y="2835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70"/>
          <p:cNvSpPr/>
          <p:nvPr/>
        </p:nvSpPr>
        <p:spPr>
          <a:xfrm>
            <a:off x="5843384" y="-4934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70"/>
          <p:cNvSpPr/>
          <p:nvPr/>
        </p:nvSpPr>
        <p:spPr>
          <a:xfrm>
            <a:off x="6794122" y="870123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70"/>
          <p:cNvSpPr/>
          <p:nvPr/>
        </p:nvSpPr>
        <p:spPr>
          <a:xfrm>
            <a:off x="5215805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70"/>
          <p:cNvSpPr/>
          <p:nvPr/>
        </p:nvSpPr>
        <p:spPr>
          <a:xfrm rot="10800000" flipH="1">
            <a:off x="8595683" y="19475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70"/>
          <p:cNvSpPr/>
          <p:nvPr/>
        </p:nvSpPr>
        <p:spPr>
          <a:xfrm rot="10800000" flipH="1">
            <a:off x="8149185" y="14643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70"/>
          <p:cNvSpPr/>
          <p:nvPr/>
        </p:nvSpPr>
        <p:spPr>
          <a:xfrm>
            <a:off x="7964287" y="423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70"/>
          <p:cNvSpPr/>
          <p:nvPr/>
        </p:nvSpPr>
        <p:spPr>
          <a:xfrm>
            <a:off x="8372430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8" name="Google Shape;1098;p70"/>
          <p:cNvCxnSpPr/>
          <p:nvPr/>
        </p:nvCxnSpPr>
        <p:spPr>
          <a:xfrm>
            <a:off x="844705" y="207578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928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56" name="Google Shape;456;p41"/>
          <p:cNvSpPr txBox="1">
            <a:spLocks noGrp="1"/>
          </p:cNvSpPr>
          <p:nvPr>
            <p:ph type="subTitle" idx="1"/>
          </p:nvPr>
        </p:nvSpPr>
        <p:spPr>
          <a:xfrm>
            <a:off x="5258090" y="1221444"/>
            <a:ext cx="3398400" cy="26647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Objectives: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Throughput</a:t>
            </a:r>
            <a:endParaRPr lang="en-US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Utilization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/>
              <a:t>Key performance indexes: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Throughput</a:t>
            </a:r>
            <a:r>
              <a:rPr lang="en-US" dirty="0"/>
              <a:t>: the number of completed transactions per unit of time.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Utilization</a:t>
            </a:r>
            <a:r>
              <a:rPr lang="en-US" dirty="0"/>
              <a:t>: the time percentage during which each node is busy.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800" b="1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0957AC4D-1F81-C148-B705-F7DD07B4C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56" y="1017725"/>
            <a:ext cx="4501864" cy="253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23506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426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E2EB53C-61E4-8503-F7B7-CB9E6B297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92130" y="797358"/>
            <a:ext cx="4262095" cy="249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uppo 15">
            <a:extLst>
              <a:ext uri="{FF2B5EF4-FFF2-40B4-BE49-F238E27FC236}">
                <a16:creationId xmlns:a16="http://schemas.microsoft.com/office/drawing/2014/main" id="{BF1CF6D4-DCC5-2A11-1428-29D7AFD36B22}"/>
              </a:ext>
            </a:extLst>
          </p:cNvPr>
          <p:cNvGrpSpPr/>
          <p:nvPr/>
        </p:nvGrpSpPr>
        <p:grpSpPr>
          <a:xfrm>
            <a:off x="3079185" y="3440364"/>
            <a:ext cx="2469783" cy="1407587"/>
            <a:chOff x="3727078" y="3449203"/>
            <a:chExt cx="2469783" cy="1407587"/>
          </a:xfrm>
        </p:grpSpPr>
        <p:sp>
          <p:nvSpPr>
            <p:cNvPr id="4" name="Google Shape;1387;p72">
              <a:extLst>
                <a:ext uri="{FF2B5EF4-FFF2-40B4-BE49-F238E27FC236}">
                  <a16:creationId xmlns:a16="http://schemas.microsoft.com/office/drawing/2014/main" id="{49EE4AD1-C377-521C-0C49-5E8EE5746068}"/>
                </a:ext>
              </a:extLst>
            </p:cNvPr>
            <p:cNvSpPr/>
            <p:nvPr/>
          </p:nvSpPr>
          <p:spPr>
            <a:xfrm>
              <a:off x="3727078" y="3817117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N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7" name="Google Shape;1387;p72">
              <a:extLst>
                <a:ext uri="{FF2B5EF4-FFF2-40B4-BE49-F238E27FC236}">
                  <a16:creationId xmlns:a16="http://schemas.microsoft.com/office/drawing/2014/main" id="{72F730C4-96A3-BD84-DD08-07EE49A33F79}"/>
                </a:ext>
              </a:extLst>
            </p:cNvPr>
            <p:cNvSpPr/>
            <p:nvPr/>
          </p:nvSpPr>
          <p:spPr>
            <a:xfrm>
              <a:off x="4303061" y="4185029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p1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8" name="Google Shape;1387;p72">
              <a:extLst>
                <a:ext uri="{FF2B5EF4-FFF2-40B4-BE49-F238E27FC236}">
                  <a16:creationId xmlns:a16="http://schemas.microsoft.com/office/drawing/2014/main" id="{9DA9E05A-7A45-35F4-362A-2B631B438A56}"/>
                </a:ext>
              </a:extLst>
            </p:cNvPr>
            <p:cNvSpPr/>
            <p:nvPr/>
          </p:nvSpPr>
          <p:spPr>
            <a:xfrm>
              <a:off x="4303061" y="3465221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p2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9" name="Google Shape;1387;p72">
              <a:extLst>
                <a:ext uri="{FF2B5EF4-FFF2-40B4-BE49-F238E27FC236}">
                  <a16:creationId xmlns:a16="http://schemas.microsoft.com/office/drawing/2014/main" id="{FD591B4A-71BA-7254-BDB1-2146E24D6A28}"/>
                </a:ext>
              </a:extLst>
            </p:cNvPr>
            <p:cNvSpPr/>
            <p:nvPr/>
          </p:nvSpPr>
          <p:spPr>
            <a:xfrm>
              <a:off x="4890252" y="3817116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CPU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0" name="Google Shape;1387;p72">
              <a:extLst>
                <a:ext uri="{FF2B5EF4-FFF2-40B4-BE49-F238E27FC236}">
                  <a16:creationId xmlns:a16="http://schemas.microsoft.com/office/drawing/2014/main" id="{EFC63597-E081-6E50-E22B-C0715421D88A}"/>
                </a:ext>
              </a:extLst>
            </p:cNvPr>
            <p:cNvSpPr/>
            <p:nvPr/>
          </p:nvSpPr>
          <p:spPr>
            <a:xfrm>
              <a:off x="5466235" y="344920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HDD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2" name="Google Shape;1387;p72">
              <a:extLst>
                <a:ext uri="{FF2B5EF4-FFF2-40B4-BE49-F238E27FC236}">
                  <a16:creationId xmlns:a16="http://schemas.microsoft.com/office/drawing/2014/main" id="{1153113D-D3DF-03DC-05C0-53D96947DE69}"/>
                </a:ext>
              </a:extLst>
            </p:cNvPr>
            <p:cNvSpPr/>
            <p:nvPr/>
          </p:nvSpPr>
          <p:spPr>
            <a:xfrm>
              <a:off x="5477443" y="416901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WS</a:t>
              </a:r>
              <a:endParaRPr sz="1100" dirty="0">
                <a:latin typeface="Outfit" panose="020B0604020202020204" charset="0"/>
              </a:endParaRPr>
            </a:p>
          </p:txBody>
        </p:sp>
      </p:grpSp>
      <p:sp>
        <p:nvSpPr>
          <p:cNvPr id="14" name="Google Shape;962;p62">
            <a:extLst>
              <a:ext uri="{FF2B5EF4-FFF2-40B4-BE49-F238E27FC236}">
                <a16:creationId xmlns:a16="http://schemas.microsoft.com/office/drawing/2014/main" id="{D72DD5CF-AE22-66CE-3FC7-2508FF234888}"/>
              </a:ext>
            </a:extLst>
          </p:cNvPr>
          <p:cNvSpPr txBox="1"/>
          <p:nvPr/>
        </p:nvSpPr>
        <p:spPr>
          <a:xfrm>
            <a:off x="950994" y="3854595"/>
            <a:ext cx="1973742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Factors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7" name="Google Shape;966;p62">
            <a:extLst>
              <a:ext uri="{FF2B5EF4-FFF2-40B4-BE49-F238E27FC236}">
                <a16:creationId xmlns:a16="http://schemas.microsoft.com/office/drawing/2014/main" id="{E1081401-C8B2-3BAB-5591-84824D4A788B}"/>
              </a:ext>
            </a:extLst>
          </p:cNvPr>
          <p:cNvSpPr txBox="1"/>
          <p:nvPr/>
        </p:nvSpPr>
        <p:spPr>
          <a:xfrm>
            <a:off x="6216249" y="1262677"/>
            <a:ext cx="236220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Finite number of clients = number of jobs within the system. </a:t>
            </a:r>
          </a:p>
        </p:txBody>
      </p:sp>
      <p:sp>
        <p:nvSpPr>
          <p:cNvPr id="18" name="Google Shape;967;p62">
            <a:extLst>
              <a:ext uri="{FF2B5EF4-FFF2-40B4-BE49-F238E27FC236}">
                <a16:creationId xmlns:a16="http://schemas.microsoft.com/office/drawing/2014/main" id="{1951D2B8-0CA4-5E1E-CFFF-6CEC08E3CAC6}"/>
              </a:ext>
            </a:extLst>
          </p:cNvPr>
          <p:cNvSpPr txBox="1"/>
          <p:nvPr/>
        </p:nvSpPr>
        <p:spPr>
          <a:xfrm>
            <a:off x="6216249" y="2203761"/>
            <a:ext cx="2362200" cy="367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Infinite queue size</a:t>
            </a:r>
          </a:p>
        </p:txBody>
      </p:sp>
      <p:sp>
        <p:nvSpPr>
          <p:cNvPr id="19" name="Google Shape;968;p62">
            <a:extLst>
              <a:ext uri="{FF2B5EF4-FFF2-40B4-BE49-F238E27FC236}">
                <a16:creationId xmlns:a16="http://schemas.microsoft.com/office/drawing/2014/main" id="{64827148-DCFB-82F0-830C-4D4C6309152B}"/>
              </a:ext>
            </a:extLst>
          </p:cNvPr>
          <p:cNvSpPr txBox="1"/>
          <p:nvPr/>
        </p:nvSpPr>
        <p:spPr>
          <a:xfrm>
            <a:off x="6216249" y="2571750"/>
            <a:ext cx="2362200" cy="1357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Service centers: exponential distributed service time with a different rate and FIFO order processing.</a:t>
            </a:r>
          </a:p>
        </p:txBody>
      </p:sp>
      <p:sp>
        <p:nvSpPr>
          <p:cNvPr id="20" name="Google Shape;969;p62">
            <a:extLst>
              <a:ext uri="{FF2B5EF4-FFF2-40B4-BE49-F238E27FC236}">
                <a16:creationId xmlns:a16="http://schemas.microsoft.com/office/drawing/2014/main" id="{8F196E8B-7A3C-42B0-1C09-49DA8C685D19}"/>
              </a:ext>
            </a:extLst>
          </p:cNvPr>
          <p:cNvSpPr txBox="1"/>
          <p:nvPr/>
        </p:nvSpPr>
        <p:spPr>
          <a:xfrm>
            <a:off x="5809124" y="620994"/>
            <a:ext cx="2769300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Assumptions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21" name="Google Shape;970;p62">
            <a:extLst>
              <a:ext uri="{FF2B5EF4-FFF2-40B4-BE49-F238E27FC236}">
                <a16:creationId xmlns:a16="http://schemas.microsoft.com/office/drawing/2014/main" id="{85841F91-03DD-CF46-3702-6C6724914867}"/>
              </a:ext>
            </a:extLst>
          </p:cNvPr>
          <p:cNvCxnSpPr>
            <a:stCxn id="20" idx="1"/>
            <a:endCxn id="17" idx="1"/>
          </p:cNvCxnSpPr>
          <p:nvPr/>
        </p:nvCxnSpPr>
        <p:spPr>
          <a:xfrm>
            <a:off x="5809124" y="881094"/>
            <a:ext cx="407100" cy="773700"/>
          </a:xfrm>
          <a:prstGeom prst="bentConnector3">
            <a:avLst>
              <a:gd name="adj1" fmla="val -5519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971;p62">
            <a:extLst>
              <a:ext uri="{FF2B5EF4-FFF2-40B4-BE49-F238E27FC236}">
                <a16:creationId xmlns:a16="http://schemas.microsoft.com/office/drawing/2014/main" id="{7DB288B1-1777-F3D8-C718-F03ABCDCF13B}"/>
              </a:ext>
            </a:extLst>
          </p:cNvPr>
          <p:cNvCxnSpPr>
            <a:cxnSpLocks/>
            <a:stCxn id="20" idx="1"/>
            <a:endCxn id="18" idx="1"/>
          </p:cNvCxnSpPr>
          <p:nvPr/>
        </p:nvCxnSpPr>
        <p:spPr>
          <a:xfrm rot="10800000" flipH="1" flipV="1">
            <a:off x="5809123" y="881094"/>
            <a:ext cx="407125" cy="1506662"/>
          </a:xfrm>
          <a:prstGeom prst="bentConnector3">
            <a:avLst>
              <a:gd name="adj1" fmla="val -56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" name="Google Shape;972;p62">
            <a:extLst>
              <a:ext uri="{FF2B5EF4-FFF2-40B4-BE49-F238E27FC236}">
                <a16:creationId xmlns:a16="http://schemas.microsoft.com/office/drawing/2014/main" id="{34E84565-4E94-2254-7FF4-F493032E0172}"/>
              </a:ext>
            </a:extLst>
          </p:cNvPr>
          <p:cNvCxnSpPr>
            <a:cxnSpLocks/>
            <a:stCxn id="20" idx="1"/>
            <a:endCxn id="19" idx="1"/>
          </p:cNvCxnSpPr>
          <p:nvPr/>
        </p:nvCxnSpPr>
        <p:spPr>
          <a:xfrm rot="10800000" flipH="1" flipV="1">
            <a:off x="5809123" y="881093"/>
            <a:ext cx="407125" cy="2369303"/>
          </a:xfrm>
          <a:prstGeom prst="bentConnector3">
            <a:avLst>
              <a:gd name="adj1" fmla="val -5532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57912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64050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D5CFAB-BAAF-A67A-CDD4-5A2AD935B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03898"/>
            <a:ext cx="7704000" cy="572700"/>
          </a:xfrm>
        </p:spPr>
        <p:txBody>
          <a:bodyPr/>
          <a:lstStyle/>
          <a:p>
            <a:r>
              <a:rPr lang="it-IT" dirty="0" err="1"/>
              <a:t>Omnet</a:t>
            </a:r>
            <a:r>
              <a:rPr lang="it-IT" dirty="0"/>
              <a:t>++ Model</a:t>
            </a:r>
          </a:p>
        </p:txBody>
      </p:sp>
      <p:grpSp>
        <p:nvGrpSpPr>
          <p:cNvPr id="57" name="Gruppo 56">
            <a:extLst>
              <a:ext uri="{FF2B5EF4-FFF2-40B4-BE49-F238E27FC236}">
                <a16:creationId xmlns:a16="http://schemas.microsoft.com/office/drawing/2014/main" id="{DA24EF3A-A1E6-6F19-3F86-F9C1706B5C25}"/>
              </a:ext>
            </a:extLst>
          </p:cNvPr>
          <p:cNvGrpSpPr/>
          <p:nvPr/>
        </p:nvGrpSpPr>
        <p:grpSpPr>
          <a:xfrm>
            <a:off x="-59867" y="930136"/>
            <a:ext cx="4324333" cy="3467500"/>
            <a:chOff x="174605" y="1254034"/>
            <a:chExt cx="4568529" cy="3318758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01282D5F-CF66-A90E-E3D3-DFF0F93BB846}"/>
                </a:ext>
              </a:extLst>
            </p:cNvPr>
            <p:cNvGrpSpPr/>
            <p:nvPr/>
          </p:nvGrpSpPr>
          <p:grpSpPr>
            <a:xfrm>
              <a:off x="2222083" y="1883510"/>
              <a:ext cx="629730" cy="647856"/>
              <a:chOff x="3243383" y="3294277"/>
              <a:chExt cx="629730" cy="647856"/>
            </a:xfrm>
          </p:grpSpPr>
          <p:grpSp>
            <p:nvGrpSpPr>
              <p:cNvPr id="7" name="Google Shape;1302;p71">
                <a:extLst>
                  <a:ext uri="{FF2B5EF4-FFF2-40B4-BE49-F238E27FC236}">
                    <a16:creationId xmlns:a16="http://schemas.microsoft.com/office/drawing/2014/main" id="{B4EF5B55-E536-F939-FF1D-6EB4CC4EB078}"/>
                  </a:ext>
                </a:extLst>
              </p:cNvPr>
              <p:cNvGrpSpPr/>
              <p:nvPr/>
            </p:nvGrpSpPr>
            <p:grpSpPr>
              <a:xfrm>
                <a:off x="3362725" y="3294277"/>
                <a:ext cx="391048" cy="392133"/>
                <a:chOff x="3288275" y="3315312"/>
                <a:chExt cx="391048" cy="392133"/>
              </a:xfrm>
            </p:grpSpPr>
            <p:sp>
              <p:nvSpPr>
                <p:cNvPr id="8" name="Google Shape;1303;p71">
                  <a:extLst>
                    <a:ext uri="{FF2B5EF4-FFF2-40B4-BE49-F238E27FC236}">
                      <a16:creationId xmlns:a16="http://schemas.microsoft.com/office/drawing/2014/main" id="{F3A619F8-0A30-EBC2-3708-971BD7765500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185139" cy="185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8191" extrusionOk="0">
                      <a:moveTo>
                        <a:pt x="5186" y="1018"/>
                      </a:moveTo>
                      <a:lnTo>
                        <a:pt x="5283" y="1357"/>
                      </a:lnTo>
                      <a:lnTo>
                        <a:pt x="5477" y="1697"/>
                      </a:lnTo>
                      <a:lnTo>
                        <a:pt x="5671" y="1988"/>
                      </a:lnTo>
                      <a:lnTo>
                        <a:pt x="5913" y="2278"/>
                      </a:lnTo>
                      <a:lnTo>
                        <a:pt x="6156" y="2521"/>
                      </a:lnTo>
                      <a:lnTo>
                        <a:pt x="6495" y="2714"/>
                      </a:lnTo>
                      <a:lnTo>
                        <a:pt x="6834" y="2860"/>
                      </a:lnTo>
                      <a:lnTo>
                        <a:pt x="7173" y="2957"/>
                      </a:lnTo>
                      <a:lnTo>
                        <a:pt x="7173" y="5186"/>
                      </a:lnTo>
                      <a:lnTo>
                        <a:pt x="6834" y="5283"/>
                      </a:lnTo>
                      <a:lnTo>
                        <a:pt x="6495" y="5429"/>
                      </a:lnTo>
                      <a:lnTo>
                        <a:pt x="6156" y="5622"/>
                      </a:lnTo>
                      <a:lnTo>
                        <a:pt x="5913" y="5865"/>
                      </a:lnTo>
                      <a:lnTo>
                        <a:pt x="5671" y="6155"/>
                      </a:lnTo>
                      <a:lnTo>
                        <a:pt x="5477" y="6446"/>
                      </a:lnTo>
                      <a:lnTo>
                        <a:pt x="5283" y="6786"/>
                      </a:lnTo>
                      <a:lnTo>
                        <a:pt x="5186" y="7173"/>
                      </a:lnTo>
                      <a:lnTo>
                        <a:pt x="3006" y="7173"/>
                      </a:lnTo>
                      <a:lnTo>
                        <a:pt x="2860" y="6737"/>
                      </a:lnTo>
                      <a:lnTo>
                        <a:pt x="2666" y="6349"/>
                      </a:lnTo>
                      <a:lnTo>
                        <a:pt x="2424" y="6010"/>
                      </a:lnTo>
                      <a:lnTo>
                        <a:pt x="2133" y="5719"/>
                      </a:lnTo>
                      <a:lnTo>
                        <a:pt x="1891" y="5525"/>
                      </a:lnTo>
                      <a:lnTo>
                        <a:pt x="1600" y="5380"/>
                      </a:lnTo>
                      <a:lnTo>
                        <a:pt x="1309" y="5283"/>
                      </a:lnTo>
                      <a:lnTo>
                        <a:pt x="1018" y="5186"/>
                      </a:lnTo>
                      <a:lnTo>
                        <a:pt x="1018" y="2957"/>
                      </a:lnTo>
                      <a:lnTo>
                        <a:pt x="1358" y="2860"/>
                      </a:lnTo>
                      <a:lnTo>
                        <a:pt x="1697" y="2714"/>
                      </a:lnTo>
                      <a:lnTo>
                        <a:pt x="2036" y="2521"/>
                      </a:lnTo>
                      <a:lnTo>
                        <a:pt x="2327" y="2278"/>
                      </a:lnTo>
                      <a:lnTo>
                        <a:pt x="2521" y="1988"/>
                      </a:lnTo>
                      <a:lnTo>
                        <a:pt x="2763" y="1697"/>
                      </a:lnTo>
                      <a:lnTo>
                        <a:pt x="2909" y="1357"/>
                      </a:lnTo>
                      <a:lnTo>
                        <a:pt x="3006" y="1018"/>
                      </a:lnTo>
                      <a:close/>
                      <a:moveTo>
                        <a:pt x="2327" y="0"/>
                      </a:moveTo>
                      <a:lnTo>
                        <a:pt x="2182" y="146"/>
                      </a:lnTo>
                      <a:lnTo>
                        <a:pt x="2085" y="291"/>
                      </a:lnTo>
                      <a:lnTo>
                        <a:pt x="2036" y="485"/>
                      </a:lnTo>
                      <a:lnTo>
                        <a:pt x="1988" y="776"/>
                      </a:lnTo>
                      <a:lnTo>
                        <a:pt x="1891" y="1067"/>
                      </a:lnTo>
                      <a:lnTo>
                        <a:pt x="1794" y="1357"/>
                      </a:lnTo>
                      <a:lnTo>
                        <a:pt x="1600" y="1551"/>
                      </a:lnTo>
                      <a:lnTo>
                        <a:pt x="1358" y="1745"/>
                      </a:lnTo>
                      <a:lnTo>
                        <a:pt x="1115" y="1891"/>
                      </a:lnTo>
                      <a:lnTo>
                        <a:pt x="825" y="1988"/>
                      </a:lnTo>
                      <a:lnTo>
                        <a:pt x="485" y="2036"/>
                      </a:lnTo>
                      <a:lnTo>
                        <a:pt x="291" y="2036"/>
                      </a:lnTo>
                      <a:lnTo>
                        <a:pt x="146" y="2181"/>
                      </a:lnTo>
                      <a:lnTo>
                        <a:pt x="49" y="2327"/>
                      </a:lnTo>
                      <a:lnTo>
                        <a:pt x="1" y="2521"/>
                      </a:lnTo>
                      <a:lnTo>
                        <a:pt x="1" y="5622"/>
                      </a:lnTo>
                      <a:lnTo>
                        <a:pt x="49" y="5816"/>
                      </a:lnTo>
                      <a:lnTo>
                        <a:pt x="146" y="6010"/>
                      </a:lnTo>
                      <a:lnTo>
                        <a:pt x="291" y="6107"/>
                      </a:lnTo>
                      <a:lnTo>
                        <a:pt x="485" y="6155"/>
                      </a:lnTo>
                      <a:lnTo>
                        <a:pt x="776" y="6155"/>
                      </a:lnTo>
                      <a:lnTo>
                        <a:pt x="1018" y="6252"/>
                      </a:lnTo>
                      <a:lnTo>
                        <a:pt x="1261" y="6349"/>
                      </a:lnTo>
                      <a:lnTo>
                        <a:pt x="1503" y="6495"/>
                      </a:lnTo>
                      <a:lnTo>
                        <a:pt x="1697" y="6737"/>
                      </a:lnTo>
                      <a:lnTo>
                        <a:pt x="1891" y="7028"/>
                      </a:lnTo>
                      <a:lnTo>
                        <a:pt x="1988" y="7319"/>
                      </a:lnTo>
                      <a:lnTo>
                        <a:pt x="2036" y="7658"/>
                      </a:lnTo>
                      <a:lnTo>
                        <a:pt x="2085" y="7852"/>
                      </a:lnTo>
                      <a:lnTo>
                        <a:pt x="2182" y="8046"/>
                      </a:lnTo>
                      <a:lnTo>
                        <a:pt x="2327" y="8143"/>
                      </a:lnTo>
                      <a:lnTo>
                        <a:pt x="2521" y="8191"/>
                      </a:lnTo>
                      <a:lnTo>
                        <a:pt x="5671" y="8191"/>
                      </a:lnTo>
                      <a:lnTo>
                        <a:pt x="5865" y="8143"/>
                      </a:lnTo>
                      <a:lnTo>
                        <a:pt x="6010" y="8046"/>
                      </a:lnTo>
                      <a:lnTo>
                        <a:pt x="6107" y="7852"/>
                      </a:lnTo>
                      <a:lnTo>
                        <a:pt x="6156" y="7658"/>
                      </a:lnTo>
                      <a:lnTo>
                        <a:pt x="6204" y="7367"/>
                      </a:lnTo>
                      <a:lnTo>
                        <a:pt x="6301" y="7076"/>
                      </a:lnTo>
                      <a:lnTo>
                        <a:pt x="6447" y="6834"/>
                      </a:lnTo>
                      <a:lnTo>
                        <a:pt x="6592" y="6592"/>
                      </a:lnTo>
                      <a:lnTo>
                        <a:pt x="6834" y="6398"/>
                      </a:lnTo>
                      <a:lnTo>
                        <a:pt x="7077" y="6252"/>
                      </a:lnTo>
                      <a:lnTo>
                        <a:pt x="7367" y="6155"/>
                      </a:lnTo>
                      <a:lnTo>
                        <a:pt x="7707" y="6155"/>
                      </a:lnTo>
                      <a:lnTo>
                        <a:pt x="7900" y="6107"/>
                      </a:lnTo>
                      <a:lnTo>
                        <a:pt x="8046" y="6010"/>
                      </a:lnTo>
                      <a:lnTo>
                        <a:pt x="8143" y="5816"/>
                      </a:lnTo>
                      <a:lnTo>
                        <a:pt x="8191" y="5622"/>
                      </a:lnTo>
                      <a:lnTo>
                        <a:pt x="8191" y="2521"/>
                      </a:lnTo>
                      <a:lnTo>
                        <a:pt x="8143" y="2327"/>
                      </a:lnTo>
                      <a:lnTo>
                        <a:pt x="8046" y="2181"/>
                      </a:lnTo>
                      <a:lnTo>
                        <a:pt x="7900" y="2036"/>
                      </a:lnTo>
                      <a:lnTo>
                        <a:pt x="7707" y="2036"/>
                      </a:lnTo>
                      <a:lnTo>
                        <a:pt x="7367" y="1988"/>
                      </a:lnTo>
                      <a:lnTo>
                        <a:pt x="7077" y="1891"/>
                      </a:lnTo>
                      <a:lnTo>
                        <a:pt x="6834" y="1745"/>
                      </a:lnTo>
                      <a:lnTo>
                        <a:pt x="6592" y="1551"/>
                      </a:lnTo>
                      <a:lnTo>
                        <a:pt x="6447" y="1357"/>
                      </a:lnTo>
                      <a:lnTo>
                        <a:pt x="6301" y="1067"/>
                      </a:lnTo>
                      <a:lnTo>
                        <a:pt x="6204" y="776"/>
                      </a:lnTo>
                      <a:lnTo>
                        <a:pt x="6156" y="485"/>
                      </a:lnTo>
                      <a:lnTo>
                        <a:pt x="6107" y="291"/>
                      </a:lnTo>
                      <a:lnTo>
                        <a:pt x="6010" y="146"/>
                      </a:lnTo>
                      <a:lnTo>
                        <a:pt x="5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1304;p71">
                  <a:extLst>
                    <a:ext uri="{FF2B5EF4-FFF2-40B4-BE49-F238E27FC236}">
                      <a16:creationId xmlns:a16="http://schemas.microsoft.com/office/drawing/2014/main" id="{C0FEFA8F-6C10-5B77-6D35-E7B57687943C}"/>
                    </a:ext>
                  </a:extLst>
                </p:cNvPr>
                <p:cNvSpPr/>
                <p:nvPr/>
              </p:nvSpPr>
              <p:spPr>
                <a:xfrm>
                  <a:off x="3288275" y="3315312"/>
                  <a:ext cx="391048" cy="392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3" h="17351" extrusionOk="0">
                      <a:moveTo>
                        <a:pt x="13765" y="3587"/>
                      </a:moveTo>
                      <a:lnTo>
                        <a:pt x="13765" y="13813"/>
                      </a:lnTo>
                      <a:lnTo>
                        <a:pt x="3539" y="13813"/>
                      </a:lnTo>
                      <a:lnTo>
                        <a:pt x="3539" y="3587"/>
                      </a:lnTo>
                      <a:close/>
                      <a:moveTo>
                        <a:pt x="3054" y="0"/>
                      </a:moveTo>
                      <a:lnTo>
                        <a:pt x="2812" y="49"/>
                      </a:lnTo>
                      <a:lnTo>
                        <a:pt x="2667" y="146"/>
                      </a:lnTo>
                      <a:lnTo>
                        <a:pt x="2570" y="340"/>
                      </a:lnTo>
                      <a:lnTo>
                        <a:pt x="2521" y="533"/>
                      </a:lnTo>
                      <a:lnTo>
                        <a:pt x="2570" y="727"/>
                      </a:lnTo>
                      <a:lnTo>
                        <a:pt x="2667" y="873"/>
                      </a:lnTo>
                      <a:lnTo>
                        <a:pt x="2812" y="970"/>
                      </a:lnTo>
                      <a:lnTo>
                        <a:pt x="3054" y="1018"/>
                      </a:lnTo>
                      <a:lnTo>
                        <a:pt x="4557" y="1018"/>
                      </a:lnTo>
                      <a:lnTo>
                        <a:pt x="4557" y="2569"/>
                      </a:lnTo>
                      <a:lnTo>
                        <a:pt x="2812" y="2569"/>
                      </a:lnTo>
                      <a:lnTo>
                        <a:pt x="2667" y="2714"/>
                      </a:lnTo>
                      <a:lnTo>
                        <a:pt x="2570" y="2860"/>
                      </a:lnTo>
                      <a:lnTo>
                        <a:pt x="2521" y="3054"/>
                      </a:lnTo>
                      <a:lnTo>
                        <a:pt x="2521" y="4604"/>
                      </a:lnTo>
                      <a:lnTo>
                        <a:pt x="1019" y="4604"/>
                      </a:lnTo>
                      <a:lnTo>
                        <a:pt x="1019" y="3054"/>
                      </a:lnTo>
                      <a:lnTo>
                        <a:pt x="970" y="2860"/>
                      </a:lnTo>
                      <a:lnTo>
                        <a:pt x="873" y="2714"/>
                      </a:lnTo>
                      <a:lnTo>
                        <a:pt x="679" y="2569"/>
                      </a:lnTo>
                      <a:lnTo>
                        <a:pt x="292" y="2569"/>
                      </a:lnTo>
                      <a:lnTo>
                        <a:pt x="146" y="2714"/>
                      </a:lnTo>
                      <a:lnTo>
                        <a:pt x="1" y="2860"/>
                      </a:lnTo>
                      <a:lnTo>
                        <a:pt x="1" y="3054"/>
                      </a:lnTo>
                      <a:lnTo>
                        <a:pt x="1" y="5089"/>
                      </a:lnTo>
                      <a:lnTo>
                        <a:pt x="1" y="5283"/>
                      </a:lnTo>
                      <a:lnTo>
                        <a:pt x="146" y="5428"/>
                      </a:lnTo>
                      <a:lnTo>
                        <a:pt x="292" y="5574"/>
                      </a:lnTo>
                      <a:lnTo>
                        <a:pt x="486" y="5622"/>
                      </a:lnTo>
                      <a:lnTo>
                        <a:pt x="2521" y="5622"/>
                      </a:lnTo>
                      <a:lnTo>
                        <a:pt x="2521" y="6979"/>
                      </a:lnTo>
                      <a:lnTo>
                        <a:pt x="486" y="6979"/>
                      </a:lnTo>
                      <a:lnTo>
                        <a:pt x="292" y="7028"/>
                      </a:lnTo>
                      <a:lnTo>
                        <a:pt x="146" y="7125"/>
                      </a:lnTo>
                      <a:lnTo>
                        <a:pt x="1" y="7270"/>
                      </a:lnTo>
                      <a:lnTo>
                        <a:pt x="1" y="7464"/>
                      </a:lnTo>
                      <a:lnTo>
                        <a:pt x="1" y="7706"/>
                      </a:lnTo>
                      <a:lnTo>
                        <a:pt x="146" y="7852"/>
                      </a:lnTo>
                      <a:lnTo>
                        <a:pt x="292" y="7949"/>
                      </a:lnTo>
                      <a:lnTo>
                        <a:pt x="486" y="7997"/>
                      </a:lnTo>
                      <a:lnTo>
                        <a:pt x="2521" y="7997"/>
                      </a:lnTo>
                      <a:lnTo>
                        <a:pt x="2521" y="9354"/>
                      </a:lnTo>
                      <a:lnTo>
                        <a:pt x="486" y="9354"/>
                      </a:lnTo>
                      <a:lnTo>
                        <a:pt x="292" y="9402"/>
                      </a:lnTo>
                      <a:lnTo>
                        <a:pt x="146" y="9499"/>
                      </a:lnTo>
                      <a:lnTo>
                        <a:pt x="1" y="9693"/>
                      </a:lnTo>
                      <a:lnTo>
                        <a:pt x="1" y="9887"/>
                      </a:lnTo>
                      <a:lnTo>
                        <a:pt x="1" y="10081"/>
                      </a:lnTo>
                      <a:lnTo>
                        <a:pt x="146" y="10226"/>
                      </a:lnTo>
                      <a:lnTo>
                        <a:pt x="292" y="10323"/>
                      </a:lnTo>
                      <a:lnTo>
                        <a:pt x="486" y="10372"/>
                      </a:lnTo>
                      <a:lnTo>
                        <a:pt x="2521" y="10372"/>
                      </a:lnTo>
                      <a:lnTo>
                        <a:pt x="2521" y="11777"/>
                      </a:lnTo>
                      <a:lnTo>
                        <a:pt x="486" y="11777"/>
                      </a:lnTo>
                      <a:lnTo>
                        <a:pt x="292" y="11826"/>
                      </a:lnTo>
                      <a:lnTo>
                        <a:pt x="146" y="11923"/>
                      </a:lnTo>
                      <a:lnTo>
                        <a:pt x="1" y="12068"/>
                      </a:lnTo>
                      <a:lnTo>
                        <a:pt x="1" y="12262"/>
                      </a:lnTo>
                      <a:lnTo>
                        <a:pt x="1" y="14297"/>
                      </a:lnTo>
                      <a:lnTo>
                        <a:pt x="1" y="14491"/>
                      </a:lnTo>
                      <a:lnTo>
                        <a:pt x="146" y="14685"/>
                      </a:lnTo>
                      <a:lnTo>
                        <a:pt x="292" y="14782"/>
                      </a:lnTo>
                      <a:lnTo>
                        <a:pt x="486" y="14831"/>
                      </a:lnTo>
                      <a:lnTo>
                        <a:pt x="679" y="14782"/>
                      </a:lnTo>
                      <a:lnTo>
                        <a:pt x="873" y="14685"/>
                      </a:lnTo>
                      <a:lnTo>
                        <a:pt x="970" y="14491"/>
                      </a:lnTo>
                      <a:lnTo>
                        <a:pt x="1019" y="14297"/>
                      </a:lnTo>
                      <a:lnTo>
                        <a:pt x="1019" y="12795"/>
                      </a:lnTo>
                      <a:lnTo>
                        <a:pt x="2521" y="12795"/>
                      </a:lnTo>
                      <a:lnTo>
                        <a:pt x="2521" y="14297"/>
                      </a:lnTo>
                      <a:lnTo>
                        <a:pt x="2570" y="14491"/>
                      </a:lnTo>
                      <a:lnTo>
                        <a:pt x="2667" y="14685"/>
                      </a:lnTo>
                      <a:lnTo>
                        <a:pt x="2812" y="14782"/>
                      </a:lnTo>
                      <a:lnTo>
                        <a:pt x="3054" y="14831"/>
                      </a:lnTo>
                      <a:lnTo>
                        <a:pt x="4557" y="14831"/>
                      </a:lnTo>
                      <a:lnTo>
                        <a:pt x="4557" y="16333"/>
                      </a:lnTo>
                      <a:lnTo>
                        <a:pt x="3054" y="16333"/>
                      </a:lnTo>
                      <a:lnTo>
                        <a:pt x="2812" y="16381"/>
                      </a:lnTo>
                      <a:lnTo>
                        <a:pt x="2667" y="16478"/>
                      </a:lnTo>
                      <a:lnTo>
                        <a:pt x="2570" y="16624"/>
                      </a:lnTo>
                      <a:lnTo>
                        <a:pt x="2521" y="16866"/>
                      </a:lnTo>
                      <a:lnTo>
                        <a:pt x="2570" y="17060"/>
                      </a:lnTo>
                      <a:lnTo>
                        <a:pt x="2667" y="17205"/>
                      </a:lnTo>
                      <a:lnTo>
                        <a:pt x="2812" y="17302"/>
                      </a:lnTo>
                      <a:lnTo>
                        <a:pt x="3054" y="17351"/>
                      </a:lnTo>
                      <a:lnTo>
                        <a:pt x="5041" y="17351"/>
                      </a:lnTo>
                      <a:lnTo>
                        <a:pt x="5284" y="17302"/>
                      </a:lnTo>
                      <a:lnTo>
                        <a:pt x="5429" y="17205"/>
                      </a:lnTo>
                      <a:lnTo>
                        <a:pt x="5526" y="17060"/>
                      </a:lnTo>
                      <a:lnTo>
                        <a:pt x="5574" y="16866"/>
                      </a:lnTo>
                      <a:lnTo>
                        <a:pt x="5574" y="14831"/>
                      </a:lnTo>
                      <a:lnTo>
                        <a:pt x="6931" y="14831"/>
                      </a:lnTo>
                      <a:lnTo>
                        <a:pt x="6931" y="16866"/>
                      </a:lnTo>
                      <a:lnTo>
                        <a:pt x="6980" y="17060"/>
                      </a:lnTo>
                      <a:lnTo>
                        <a:pt x="7077" y="17205"/>
                      </a:lnTo>
                      <a:lnTo>
                        <a:pt x="7271" y="17302"/>
                      </a:lnTo>
                      <a:lnTo>
                        <a:pt x="7465" y="17351"/>
                      </a:lnTo>
                      <a:lnTo>
                        <a:pt x="7658" y="17302"/>
                      </a:lnTo>
                      <a:lnTo>
                        <a:pt x="7804" y="17205"/>
                      </a:lnTo>
                      <a:lnTo>
                        <a:pt x="7949" y="17060"/>
                      </a:lnTo>
                      <a:lnTo>
                        <a:pt x="7949" y="16866"/>
                      </a:lnTo>
                      <a:lnTo>
                        <a:pt x="7949" y="14831"/>
                      </a:lnTo>
                      <a:lnTo>
                        <a:pt x="9355" y="14831"/>
                      </a:lnTo>
                      <a:lnTo>
                        <a:pt x="9355" y="16866"/>
                      </a:lnTo>
                      <a:lnTo>
                        <a:pt x="9403" y="17060"/>
                      </a:lnTo>
                      <a:lnTo>
                        <a:pt x="9500" y="17205"/>
                      </a:lnTo>
                      <a:lnTo>
                        <a:pt x="9645" y="17302"/>
                      </a:lnTo>
                      <a:lnTo>
                        <a:pt x="9839" y="17351"/>
                      </a:lnTo>
                      <a:lnTo>
                        <a:pt x="10033" y="17302"/>
                      </a:lnTo>
                      <a:lnTo>
                        <a:pt x="10227" y="17205"/>
                      </a:lnTo>
                      <a:lnTo>
                        <a:pt x="10324" y="17060"/>
                      </a:lnTo>
                      <a:lnTo>
                        <a:pt x="10372" y="16866"/>
                      </a:lnTo>
                      <a:lnTo>
                        <a:pt x="10372" y="14831"/>
                      </a:lnTo>
                      <a:lnTo>
                        <a:pt x="11729" y="14831"/>
                      </a:lnTo>
                      <a:lnTo>
                        <a:pt x="11729" y="16866"/>
                      </a:lnTo>
                      <a:lnTo>
                        <a:pt x="11778" y="17060"/>
                      </a:lnTo>
                      <a:lnTo>
                        <a:pt x="11875" y="17205"/>
                      </a:lnTo>
                      <a:lnTo>
                        <a:pt x="12069" y="17302"/>
                      </a:lnTo>
                      <a:lnTo>
                        <a:pt x="12263" y="17351"/>
                      </a:lnTo>
                      <a:lnTo>
                        <a:pt x="14298" y="17351"/>
                      </a:lnTo>
                      <a:lnTo>
                        <a:pt x="14492" y="17302"/>
                      </a:lnTo>
                      <a:lnTo>
                        <a:pt x="14637" y="17205"/>
                      </a:lnTo>
                      <a:lnTo>
                        <a:pt x="14734" y="17060"/>
                      </a:lnTo>
                      <a:lnTo>
                        <a:pt x="14783" y="16866"/>
                      </a:lnTo>
                      <a:lnTo>
                        <a:pt x="14734" y="16624"/>
                      </a:lnTo>
                      <a:lnTo>
                        <a:pt x="14637" y="16478"/>
                      </a:lnTo>
                      <a:lnTo>
                        <a:pt x="14492" y="16381"/>
                      </a:lnTo>
                      <a:lnTo>
                        <a:pt x="14298" y="16333"/>
                      </a:lnTo>
                      <a:lnTo>
                        <a:pt x="12747" y="16333"/>
                      </a:lnTo>
                      <a:lnTo>
                        <a:pt x="12747" y="14831"/>
                      </a:lnTo>
                      <a:lnTo>
                        <a:pt x="14298" y="14831"/>
                      </a:lnTo>
                      <a:lnTo>
                        <a:pt x="14492" y="14782"/>
                      </a:lnTo>
                      <a:lnTo>
                        <a:pt x="14637" y="14685"/>
                      </a:lnTo>
                      <a:lnTo>
                        <a:pt x="14734" y="14491"/>
                      </a:lnTo>
                      <a:lnTo>
                        <a:pt x="14783" y="14297"/>
                      </a:lnTo>
                      <a:lnTo>
                        <a:pt x="14783" y="12795"/>
                      </a:lnTo>
                      <a:lnTo>
                        <a:pt x="16285" y="12795"/>
                      </a:lnTo>
                      <a:lnTo>
                        <a:pt x="16285" y="14297"/>
                      </a:lnTo>
                      <a:lnTo>
                        <a:pt x="16334" y="14491"/>
                      </a:lnTo>
                      <a:lnTo>
                        <a:pt x="16479" y="14685"/>
                      </a:lnTo>
                      <a:lnTo>
                        <a:pt x="16624" y="14782"/>
                      </a:lnTo>
                      <a:lnTo>
                        <a:pt x="16818" y="14831"/>
                      </a:lnTo>
                      <a:lnTo>
                        <a:pt x="17012" y="14782"/>
                      </a:lnTo>
                      <a:lnTo>
                        <a:pt x="17158" y="14685"/>
                      </a:lnTo>
                      <a:lnTo>
                        <a:pt x="17303" y="14491"/>
                      </a:lnTo>
                      <a:lnTo>
                        <a:pt x="17303" y="14297"/>
                      </a:lnTo>
                      <a:lnTo>
                        <a:pt x="17303" y="12262"/>
                      </a:lnTo>
                      <a:lnTo>
                        <a:pt x="17303" y="12068"/>
                      </a:lnTo>
                      <a:lnTo>
                        <a:pt x="17158" y="11923"/>
                      </a:lnTo>
                      <a:lnTo>
                        <a:pt x="17012" y="11826"/>
                      </a:lnTo>
                      <a:lnTo>
                        <a:pt x="16818" y="11777"/>
                      </a:lnTo>
                      <a:lnTo>
                        <a:pt x="14783" y="11777"/>
                      </a:lnTo>
                      <a:lnTo>
                        <a:pt x="14783" y="10372"/>
                      </a:lnTo>
                      <a:lnTo>
                        <a:pt x="16818" y="10372"/>
                      </a:lnTo>
                      <a:lnTo>
                        <a:pt x="17012" y="10323"/>
                      </a:lnTo>
                      <a:lnTo>
                        <a:pt x="17158" y="10226"/>
                      </a:lnTo>
                      <a:lnTo>
                        <a:pt x="17303" y="10081"/>
                      </a:lnTo>
                      <a:lnTo>
                        <a:pt x="17303" y="9887"/>
                      </a:lnTo>
                      <a:lnTo>
                        <a:pt x="17303" y="9693"/>
                      </a:lnTo>
                      <a:lnTo>
                        <a:pt x="17158" y="9499"/>
                      </a:lnTo>
                      <a:lnTo>
                        <a:pt x="17012" y="9402"/>
                      </a:lnTo>
                      <a:lnTo>
                        <a:pt x="16818" y="9354"/>
                      </a:lnTo>
                      <a:lnTo>
                        <a:pt x="14783" y="9354"/>
                      </a:lnTo>
                      <a:lnTo>
                        <a:pt x="14783" y="7997"/>
                      </a:lnTo>
                      <a:lnTo>
                        <a:pt x="16818" y="7997"/>
                      </a:lnTo>
                      <a:lnTo>
                        <a:pt x="17012" y="7949"/>
                      </a:lnTo>
                      <a:lnTo>
                        <a:pt x="17158" y="7852"/>
                      </a:lnTo>
                      <a:lnTo>
                        <a:pt x="17303" y="7706"/>
                      </a:lnTo>
                      <a:lnTo>
                        <a:pt x="17303" y="7464"/>
                      </a:lnTo>
                      <a:lnTo>
                        <a:pt x="17303" y="7270"/>
                      </a:lnTo>
                      <a:lnTo>
                        <a:pt x="17158" y="7125"/>
                      </a:lnTo>
                      <a:lnTo>
                        <a:pt x="17012" y="7028"/>
                      </a:lnTo>
                      <a:lnTo>
                        <a:pt x="16818" y="6979"/>
                      </a:lnTo>
                      <a:lnTo>
                        <a:pt x="14783" y="6979"/>
                      </a:lnTo>
                      <a:lnTo>
                        <a:pt x="14783" y="5622"/>
                      </a:lnTo>
                      <a:lnTo>
                        <a:pt x="16818" y="5622"/>
                      </a:lnTo>
                      <a:lnTo>
                        <a:pt x="17012" y="5574"/>
                      </a:lnTo>
                      <a:lnTo>
                        <a:pt x="17158" y="5428"/>
                      </a:lnTo>
                      <a:lnTo>
                        <a:pt x="17303" y="5283"/>
                      </a:lnTo>
                      <a:lnTo>
                        <a:pt x="17303" y="5089"/>
                      </a:lnTo>
                      <a:lnTo>
                        <a:pt x="17303" y="3054"/>
                      </a:lnTo>
                      <a:lnTo>
                        <a:pt x="17303" y="2860"/>
                      </a:lnTo>
                      <a:lnTo>
                        <a:pt x="17158" y="2714"/>
                      </a:lnTo>
                      <a:lnTo>
                        <a:pt x="17012" y="2569"/>
                      </a:lnTo>
                      <a:lnTo>
                        <a:pt x="16624" y="2569"/>
                      </a:lnTo>
                      <a:lnTo>
                        <a:pt x="16479" y="2714"/>
                      </a:lnTo>
                      <a:lnTo>
                        <a:pt x="16334" y="2860"/>
                      </a:lnTo>
                      <a:lnTo>
                        <a:pt x="16285" y="3054"/>
                      </a:lnTo>
                      <a:lnTo>
                        <a:pt x="16285" y="4604"/>
                      </a:lnTo>
                      <a:lnTo>
                        <a:pt x="14783" y="4604"/>
                      </a:lnTo>
                      <a:lnTo>
                        <a:pt x="14783" y="3054"/>
                      </a:lnTo>
                      <a:lnTo>
                        <a:pt x="14734" y="2860"/>
                      </a:lnTo>
                      <a:lnTo>
                        <a:pt x="14637" y="2714"/>
                      </a:lnTo>
                      <a:lnTo>
                        <a:pt x="14492" y="2569"/>
                      </a:lnTo>
                      <a:lnTo>
                        <a:pt x="12747" y="2569"/>
                      </a:lnTo>
                      <a:lnTo>
                        <a:pt x="12747" y="1018"/>
                      </a:lnTo>
                      <a:lnTo>
                        <a:pt x="14298" y="1018"/>
                      </a:lnTo>
                      <a:lnTo>
                        <a:pt x="14492" y="970"/>
                      </a:lnTo>
                      <a:lnTo>
                        <a:pt x="14637" y="873"/>
                      </a:lnTo>
                      <a:lnTo>
                        <a:pt x="14734" y="727"/>
                      </a:lnTo>
                      <a:lnTo>
                        <a:pt x="14783" y="533"/>
                      </a:lnTo>
                      <a:lnTo>
                        <a:pt x="14734" y="340"/>
                      </a:lnTo>
                      <a:lnTo>
                        <a:pt x="14637" y="146"/>
                      </a:lnTo>
                      <a:lnTo>
                        <a:pt x="14492" y="49"/>
                      </a:lnTo>
                      <a:lnTo>
                        <a:pt x="14298" y="0"/>
                      </a:lnTo>
                      <a:lnTo>
                        <a:pt x="12263" y="0"/>
                      </a:lnTo>
                      <a:lnTo>
                        <a:pt x="12069" y="49"/>
                      </a:lnTo>
                      <a:lnTo>
                        <a:pt x="11875" y="146"/>
                      </a:lnTo>
                      <a:lnTo>
                        <a:pt x="11778" y="340"/>
                      </a:lnTo>
                      <a:lnTo>
                        <a:pt x="11729" y="533"/>
                      </a:lnTo>
                      <a:lnTo>
                        <a:pt x="11729" y="2569"/>
                      </a:lnTo>
                      <a:lnTo>
                        <a:pt x="10372" y="2569"/>
                      </a:lnTo>
                      <a:lnTo>
                        <a:pt x="10372" y="533"/>
                      </a:lnTo>
                      <a:lnTo>
                        <a:pt x="10324" y="340"/>
                      </a:lnTo>
                      <a:lnTo>
                        <a:pt x="10227" y="146"/>
                      </a:lnTo>
                      <a:lnTo>
                        <a:pt x="10033" y="49"/>
                      </a:lnTo>
                      <a:lnTo>
                        <a:pt x="9839" y="0"/>
                      </a:lnTo>
                      <a:lnTo>
                        <a:pt x="9645" y="49"/>
                      </a:lnTo>
                      <a:lnTo>
                        <a:pt x="9500" y="146"/>
                      </a:lnTo>
                      <a:lnTo>
                        <a:pt x="9403" y="340"/>
                      </a:lnTo>
                      <a:lnTo>
                        <a:pt x="9355" y="533"/>
                      </a:lnTo>
                      <a:lnTo>
                        <a:pt x="9355" y="2569"/>
                      </a:lnTo>
                      <a:lnTo>
                        <a:pt x="7949" y="2569"/>
                      </a:lnTo>
                      <a:lnTo>
                        <a:pt x="7949" y="533"/>
                      </a:lnTo>
                      <a:lnTo>
                        <a:pt x="7949" y="340"/>
                      </a:lnTo>
                      <a:lnTo>
                        <a:pt x="7804" y="146"/>
                      </a:lnTo>
                      <a:lnTo>
                        <a:pt x="7658" y="49"/>
                      </a:lnTo>
                      <a:lnTo>
                        <a:pt x="7465" y="0"/>
                      </a:lnTo>
                      <a:lnTo>
                        <a:pt x="7271" y="49"/>
                      </a:lnTo>
                      <a:lnTo>
                        <a:pt x="7077" y="146"/>
                      </a:lnTo>
                      <a:lnTo>
                        <a:pt x="6980" y="340"/>
                      </a:lnTo>
                      <a:lnTo>
                        <a:pt x="6931" y="533"/>
                      </a:lnTo>
                      <a:lnTo>
                        <a:pt x="6931" y="2569"/>
                      </a:lnTo>
                      <a:lnTo>
                        <a:pt x="5574" y="2569"/>
                      </a:lnTo>
                      <a:lnTo>
                        <a:pt x="5574" y="533"/>
                      </a:lnTo>
                      <a:lnTo>
                        <a:pt x="5526" y="340"/>
                      </a:lnTo>
                      <a:lnTo>
                        <a:pt x="5429" y="146"/>
                      </a:lnTo>
                      <a:lnTo>
                        <a:pt x="5284" y="49"/>
                      </a:lnTo>
                      <a:lnTo>
                        <a:pt x="50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1305;p71">
                  <a:extLst>
                    <a:ext uri="{FF2B5EF4-FFF2-40B4-BE49-F238E27FC236}">
                      <a16:creationId xmlns:a16="http://schemas.microsoft.com/office/drawing/2014/main" id="{B64AE909-8AFF-F859-EF9D-662A8555C4E4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291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1306;p71">
                  <a:extLst>
                    <a:ext uri="{FF2B5EF4-FFF2-40B4-BE49-F238E27FC236}">
                      <a16:creationId xmlns:a16="http://schemas.microsoft.com/office/drawing/2014/main" id="{95732442-0E4F-DD6A-E2B1-7EB7F3E4051F}"/>
                    </a:ext>
                  </a:extLst>
                </p:cNvPr>
                <p:cNvSpPr/>
                <p:nvPr/>
              </p:nvSpPr>
              <p:spPr>
                <a:xfrm>
                  <a:off x="355335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340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1307;p71">
                  <a:extLst>
                    <a:ext uri="{FF2B5EF4-FFF2-40B4-BE49-F238E27FC236}">
                      <a16:creationId xmlns:a16="http://schemas.microsoft.com/office/drawing/2014/main" id="{3BC9E737-D562-D220-554A-C52A9D4D5FE9}"/>
                    </a:ext>
                  </a:extLst>
                </p:cNvPr>
                <p:cNvSpPr/>
                <p:nvPr/>
              </p:nvSpPr>
              <p:spPr>
                <a:xfrm>
                  <a:off x="339124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485" y="0"/>
                      </a:moveTo>
                      <a:lnTo>
                        <a:pt x="291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49"/>
                      </a:lnTo>
                      <a:lnTo>
                        <a:pt x="4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308;p71">
                  <a:extLst>
                    <a:ext uri="{FF2B5EF4-FFF2-40B4-BE49-F238E27FC236}">
                      <a16:creationId xmlns:a16="http://schemas.microsoft.com/office/drawing/2014/main" id="{08CA3402-9A1A-6D6F-B93E-FC44D4921ECB}"/>
                    </a:ext>
                  </a:extLst>
                </p:cNvPr>
                <p:cNvSpPr/>
                <p:nvPr/>
              </p:nvSpPr>
              <p:spPr>
                <a:xfrm>
                  <a:off x="355335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534" y="0"/>
                      </a:moveTo>
                      <a:lnTo>
                        <a:pt x="340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49"/>
                      </a:lnTo>
                      <a:lnTo>
                        <a:pt x="5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4E2BC513-E556-1FFC-EAF9-6DA9CFFF0252}"/>
                  </a:ext>
                </a:extLst>
              </p:cNvPr>
              <p:cNvSpPr txBox="1"/>
              <p:nvPr/>
            </p:nvSpPr>
            <p:spPr>
              <a:xfrm>
                <a:off x="3243383" y="3647559"/>
                <a:ext cx="629730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CPU</a:t>
                </a:r>
              </a:p>
            </p:txBody>
          </p:sp>
        </p:grp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C1922A0B-B224-5C68-1DCD-5659D082932A}"/>
                </a:ext>
              </a:extLst>
            </p:cNvPr>
            <p:cNvGrpSpPr/>
            <p:nvPr/>
          </p:nvGrpSpPr>
          <p:grpSpPr>
            <a:xfrm>
              <a:off x="3838424" y="1914388"/>
              <a:ext cx="629729" cy="620946"/>
              <a:chOff x="3941371" y="3328211"/>
              <a:chExt cx="629729" cy="620946"/>
            </a:xfrm>
          </p:grpSpPr>
          <p:grpSp>
            <p:nvGrpSpPr>
              <p:cNvPr id="14" name="Google Shape;10537;p88">
                <a:extLst>
                  <a:ext uri="{FF2B5EF4-FFF2-40B4-BE49-F238E27FC236}">
                    <a16:creationId xmlns:a16="http://schemas.microsoft.com/office/drawing/2014/main" id="{33A1889E-BE4A-E1B8-9722-A6A0A3E9D335}"/>
                  </a:ext>
                </a:extLst>
              </p:cNvPr>
              <p:cNvGrpSpPr/>
              <p:nvPr/>
            </p:nvGrpSpPr>
            <p:grpSpPr>
              <a:xfrm>
                <a:off x="4044710" y="3328211"/>
                <a:ext cx="358229" cy="358199"/>
                <a:chOff x="-46401050" y="2333325"/>
                <a:chExt cx="300125" cy="300100"/>
              </a:xfrm>
              <a:solidFill>
                <a:schemeClr val="tx1"/>
              </a:solidFill>
            </p:grpSpPr>
            <p:sp>
              <p:nvSpPr>
                <p:cNvPr id="15" name="Google Shape;10538;p88">
                  <a:extLst>
                    <a:ext uri="{FF2B5EF4-FFF2-40B4-BE49-F238E27FC236}">
                      <a16:creationId xmlns:a16="http://schemas.microsoft.com/office/drawing/2014/main" id="{C0B90100-0BB8-0BD9-FB17-E5D9B66C70AA}"/>
                    </a:ext>
                  </a:extLst>
                </p:cNvPr>
                <p:cNvSpPr/>
                <p:nvPr/>
              </p:nvSpPr>
              <p:spPr>
                <a:xfrm>
                  <a:off x="-46401050" y="2333325"/>
                  <a:ext cx="300125" cy="3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5" h="12004" extrusionOk="0">
                      <a:moveTo>
                        <a:pt x="7719" y="725"/>
                      </a:moveTo>
                      <a:lnTo>
                        <a:pt x="7719" y="2111"/>
                      </a:lnTo>
                      <a:lnTo>
                        <a:pt x="7026" y="2111"/>
                      </a:lnTo>
                      <a:lnTo>
                        <a:pt x="7026" y="725"/>
                      </a:lnTo>
                      <a:close/>
                      <a:moveTo>
                        <a:pt x="9137" y="725"/>
                      </a:moveTo>
                      <a:lnTo>
                        <a:pt x="9137" y="3498"/>
                      </a:lnTo>
                      <a:lnTo>
                        <a:pt x="2805" y="3498"/>
                      </a:lnTo>
                      <a:lnTo>
                        <a:pt x="2805" y="725"/>
                      </a:lnTo>
                      <a:lnTo>
                        <a:pt x="6302" y="725"/>
                      </a:lnTo>
                      <a:lnTo>
                        <a:pt x="6302" y="2489"/>
                      </a:lnTo>
                      <a:cubicBezTo>
                        <a:pt x="6302" y="2678"/>
                        <a:pt x="6459" y="2836"/>
                        <a:pt x="6648" y="2836"/>
                      </a:cubicBezTo>
                      <a:lnTo>
                        <a:pt x="8066" y="2836"/>
                      </a:lnTo>
                      <a:cubicBezTo>
                        <a:pt x="8255" y="2836"/>
                        <a:pt x="8413" y="2678"/>
                        <a:pt x="8413" y="2489"/>
                      </a:cubicBezTo>
                      <a:lnTo>
                        <a:pt x="8413" y="725"/>
                      </a:lnTo>
                      <a:close/>
                      <a:moveTo>
                        <a:pt x="2080" y="725"/>
                      </a:moveTo>
                      <a:lnTo>
                        <a:pt x="2080" y="3876"/>
                      </a:lnTo>
                      <a:cubicBezTo>
                        <a:pt x="2080" y="4065"/>
                        <a:pt x="2238" y="4222"/>
                        <a:pt x="2427" y="4222"/>
                      </a:cubicBezTo>
                      <a:lnTo>
                        <a:pt x="9452" y="4222"/>
                      </a:lnTo>
                      <a:cubicBezTo>
                        <a:pt x="9641" y="4222"/>
                        <a:pt x="9799" y="4065"/>
                        <a:pt x="9799" y="3876"/>
                      </a:cubicBezTo>
                      <a:lnTo>
                        <a:pt x="9799" y="1166"/>
                      </a:lnTo>
                      <a:lnTo>
                        <a:pt x="11217" y="2584"/>
                      </a:lnTo>
                      <a:lnTo>
                        <a:pt x="11217" y="11311"/>
                      </a:lnTo>
                      <a:lnTo>
                        <a:pt x="662" y="11311"/>
                      </a:lnTo>
                      <a:lnTo>
                        <a:pt x="662" y="725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11657"/>
                      </a:lnTo>
                      <a:cubicBezTo>
                        <a:pt x="1" y="11846"/>
                        <a:pt x="158" y="12004"/>
                        <a:pt x="347" y="12004"/>
                      </a:cubicBezTo>
                      <a:lnTo>
                        <a:pt x="11658" y="12004"/>
                      </a:lnTo>
                      <a:cubicBezTo>
                        <a:pt x="11847" y="12004"/>
                        <a:pt x="12004" y="11846"/>
                        <a:pt x="12004" y="11657"/>
                      </a:cubicBezTo>
                      <a:lnTo>
                        <a:pt x="12004" y="2489"/>
                      </a:lnTo>
                      <a:cubicBezTo>
                        <a:pt x="11941" y="2395"/>
                        <a:pt x="11878" y="2300"/>
                        <a:pt x="11847" y="2237"/>
                      </a:cubicBezTo>
                      <a:lnTo>
                        <a:pt x="9736" y="127"/>
                      </a:lnTo>
                      <a:cubicBezTo>
                        <a:pt x="9641" y="32"/>
                        <a:pt x="9578" y="1"/>
                        <a:pt x="9484" y="1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0539;p88">
                  <a:extLst>
                    <a:ext uri="{FF2B5EF4-FFF2-40B4-BE49-F238E27FC236}">
                      <a16:creationId xmlns:a16="http://schemas.microsoft.com/office/drawing/2014/main" id="{EA9979B5-E67E-2A65-5D2F-57FFC052E640}"/>
                    </a:ext>
                  </a:extLst>
                </p:cNvPr>
                <p:cNvSpPr/>
                <p:nvPr/>
              </p:nvSpPr>
              <p:spPr>
                <a:xfrm>
                  <a:off x="-46366400" y="2580650"/>
                  <a:ext cx="354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694" extrusionOk="0">
                      <a:moveTo>
                        <a:pt x="348" y="0"/>
                      </a:moveTo>
                      <a:cubicBezTo>
                        <a:pt x="159" y="0"/>
                        <a:pt x="1" y="158"/>
                        <a:pt x="1" y="347"/>
                      </a:cubicBezTo>
                      <a:cubicBezTo>
                        <a:pt x="1" y="536"/>
                        <a:pt x="159" y="693"/>
                        <a:pt x="348" y="693"/>
                      </a:cubicBezTo>
                      <a:lnTo>
                        <a:pt x="1041" y="693"/>
                      </a:lnTo>
                      <a:cubicBezTo>
                        <a:pt x="1261" y="693"/>
                        <a:pt x="1419" y="536"/>
                        <a:pt x="1419" y="347"/>
                      </a:cubicBezTo>
                      <a:cubicBezTo>
                        <a:pt x="1419" y="158"/>
                        <a:pt x="1261" y="0"/>
                        <a:pt x="104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0540;p88">
                  <a:extLst>
                    <a:ext uri="{FF2B5EF4-FFF2-40B4-BE49-F238E27FC236}">
                      <a16:creationId xmlns:a16="http://schemas.microsoft.com/office/drawing/2014/main" id="{294708EC-4840-9627-390A-565DF1853C39}"/>
                    </a:ext>
                  </a:extLst>
                </p:cNvPr>
                <p:cNvSpPr/>
                <p:nvPr/>
              </p:nvSpPr>
              <p:spPr>
                <a:xfrm>
                  <a:off x="-46313625" y="2457775"/>
                  <a:ext cx="122900" cy="1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4884" extrusionOk="0">
                      <a:moveTo>
                        <a:pt x="2458" y="662"/>
                      </a:moveTo>
                      <a:cubicBezTo>
                        <a:pt x="3435" y="662"/>
                        <a:pt x="4222" y="1450"/>
                        <a:pt x="4222" y="2426"/>
                      </a:cubicBezTo>
                      <a:cubicBezTo>
                        <a:pt x="4222" y="3403"/>
                        <a:pt x="3435" y="4190"/>
                        <a:pt x="2458" y="4190"/>
                      </a:cubicBezTo>
                      <a:cubicBezTo>
                        <a:pt x="1450" y="4190"/>
                        <a:pt x="662" y="3403"/>
                        <a:pt x="662" y="2426"/>
                      </a:cubicBezTo>
                      <a:cubicBezTo>
                        <a:pt x="662" y="1450"/>
                        <a:pt x="1450" y="662"/>
                        <a:pt x="2458" y="662"/>
                      </a:cubicBezTo>
                      <a:close/>
                      <a:moveTo>
                        <a:pt x="2458" y="0"/>
                      </a:moveTo>
                      <a:cubicBezTo>
                        <a:pt x="1103" y="0"/>
                        <a:pt x="1" y="1103"/>
                        <a:pt x="1" y="2426"/>
                      </a:cubicBezTo>
                      <a:cubicBezTo>
                        <a:pt x="1" y="3781"/>
                        <a:pt x="1103" y="4884"/>
                        <a:pt x="2458" y="4884"/>
                      </a:cubicBezTo>
                      <a:cubicBezTo>
                        <a:pt x="3781" y="4884"/>
                        <a:pt x="4884" y="3749"/>
                        <a:pt x="4884" y="2426"/>
                      </a:cubicBezTo>
                      <a:cubicBezTo>
                        <a:pt x="4916" y="1103"/>
                        <a:pt x="3813" y="0"/>
                        <a:pt x="2458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0541;p88">
                  <a:extLst>
                    <a:ext uri="{FF2B5EF4-FFF2-40B4-BE49-F238E27FC236}">
                      <a16:creationId xmlns:a16="http://schemas.microsoft.com/office/drawing/2014/main" id="{4B2AA7E8-B004-BF68-DECC-A1A09A11CDD3}"/>
                    </a:ext>
                  </a:extLst>
                </p:cNvPr>
                <p:cNvSpPr/>
                <p:nvPr/>
              </p:nvSpPr>
              <p:spPr>
                <a:xfrm>
                  <a:off x="-46278950" y="2493225"/>
                  <a:ext cx="53575" cy="5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2111" extrusionOk="0">
                      <a:moveTo>
                        <a:pt x="1071" y="662"/>
                      </a:moveTo>
                      <a:cubicBezTo>
                        <a:pt x="1260" y="662"/>
                        <a:pt x="1418" y="819"/>
                        <a:pt x="1418" y="1008"/>
                      </a:cubicBezTo>
                      <a:cubicBezTo>
                        <a:pt x="1418" y="1197"/>
                        <a:pt x="1260" y="1355"/>
                        <a:pt x="1071" y="1355"/>
                      </a:cubicBezTo>
                      <a:cubicBezTo>
                        <a:pt x="851" y="1355"/>
                        <a:pt x="693" y="1197"/>
                        <a:pt x="693" y="1008"/>
                      </a:cubicBezTo>
                      <a:cubicBezTo>
                        <a:pt x="693" y="819"/>
                        <a:pt x="851" y="662"/>
                        <a:pt x="1071" y="662"/>
                      </a:cubicBezTo>
                      <a:close/>
                      <a:moveTo>
                        <a:pt x="1071" y="0"/>
                      </a:moveTo>
                      <a:cubicBezTo>
                        <a:pt x="473" y="0"/>
                        <a:pt x="0" y="473"/>
                        <a:pt x="0" y="1040"/>
                      </a:cubicBezTo>
                      <a:cubicBezTo>
                        <a:pt x="0" y="1638"/>
                        <a:pt x="473" y="2111"/>
                        <a:pt x="1071" y="2111"/>
                      </a:cubicBezTo>
                      <a:cubicBezTo>
                        <a:pt x="1638" y="2111"/>
                        <a:pt x="2111" y="1638"/>
                        <a:pt x="2111" y="1040"/>
                      </a:cubicBezTo>
                      <a:cubicBezTo>
                        <a:pt x="2142" y="473"/>
                        <a:pt x="1638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16275CBE-9C88-4BBE-8A19-B77420C6E8EC}"/>
                  </a:ext>
                </a:extLst>
              </p:cNvPr>
              <p:cNvSpPr txBox="1"/>
              <p:nvPr/>
            </p:nvSpPr>
            <p:spPr>
              <a:xfrm>
                <a:off x="3941371" y="3654583"/>
                <a:ext cx="629729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HDD</a:t>
                </a:r>
              </a:p>
            </p:txBody>
          </p:sp>
        </p:grpSp>
        <p:grpSp>
          <p:nvGrpSpPr>
            <p:cNvPr id="34" name="Gruppo 33">
              <a:extLst>
                <a:ext uri="{FF2B5EF4-FFF2-40B4-BE49-F238E27FC236}">
                  <a16:creationId xmlns:a16="http://schemas.microsoft.com/office/drawing/2014/main" id="{C0C99715-80D3-5B98-187B-B9889D9DC814}"/>
                </a:ext>
              </a:extLst>
            </p:cNvPr>
            <p:cNvGrpSpPr/>
            <p:nvPr/>
          </p:nvGrpSpPr>
          <p:grpSpPr>
            <a:xfrm>
              <a:off x="2102018" y="3649980"/>
              <a:ext cx="869861" cy="922812"/>
              <a:chOff x="4724299" y="3328211"/>
              <a:chExt cx="869861" cy="922812"/>
            </a:xfrm>
          </p:grpSpPr>
          <p:grpSp>
            <p:nvGrpSpPr>
              <p:cNvPr id="19" name="Google Shape;11056;p90">
                <a:extLst>
                  <a:ext uri="{FF2B5EF4-FFF2-40B4-BE49-F238E27FC236}">
                    <a16:creationId xmlns:a16="http://schemas.microsoft.com/office/drawing/2014/main" id="{272528F1-2975-99CB-E73A-EDCAB720AF0D}"/>
                  </a:ext>
                </a:extLst>
              </p:cNvPr>
              <p:cNvGrpSpPr/>
              <p:nvPr/>
            </p:nvGrpSpPr>
            <p:grpSpPr>
              <a:xfrm>
                <a:off x="4948272" y="3328211"/>
                <a:ext cx="421914" cy="420759"/>
                <a:chOff x="-2571737" y="2403625"/>
                <a:chExt cx="292225" cy="291425"/>
              </a:xfrm>
              <a:solidFill>
                <a:schemeClr val="tx1"/>
              </a:solidFill>
            </p:grpSpPr>
            <p:sp>
              <p:nvSpPr>
                <p:cNvPr id="20" name="Google Shape;11057;p90">
                  <a:extLst>
                    <a:ext uri="{FF2B5EF4-FFF2-40B4-BE49-F238E27FC236}">
                      <a16:creationId xmlns:a16="http://schemas.microsoft.com/office/drawing/2014/main" id="{84852D51-4D68-DC4A-3990-068F47C281C7}"/>
                    </a:ext>
                  </a:extLst>
                </p:cNvPr>
                <p:cNvSpPr/>
                <p:nvPr/>
              </p:nvSpPr>
              <p:spPr>
                <a:xfrm>
                  <a:off x="-2571737" y="2403625"/>
                  <a:ext cx="292225" cy="29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9" h="11657" extrusionOk="0">
                      <a:moveTo>
                        <a:pt x="9547" y="725"/>
                      </a:moveTo>
                      <a:cubicBezTo>
                        <a:pt x="9704" y="725"/>
                        <a:pt x="9830" y="788"/>
                        <a:pt x="9893" y="914"/>
                      </a:cubicBezTo>
                      <a:lnTo>
                        <a:pt x="10681" y="2772"/>
                      </a:lnTo>
                      <a:lnTo>
                        <a:pt x="1135" y="2772"/>
                      </a:lnTo>
                      <a:lnTo>
                        <a:pt x="1891" y="914"/>
                      </a:lnTo>
                      <a:cubicBezTo>
                        <a:pt x="1922" y="788"/>
                        <a:pt x="2080" y="725"/>
                        <a:pt x="2206" y="725"/>
                      </a:cubicBezTo>
                      <a:close/>
                      <a:moveTo>
                        <a:pt x="10649" y="3403"/>
                      </a:moveTo>
                      <a:cubicBezTo>
                        <a:pt x="10870" y="3403"/>
                        <a:pt x="11027" y="3560"/>
                        <a:pt x="11027" y="3749"/>
                      </a:cubicBezTo>
                      <a:lnTo>
                        <a:pt x="11027" y="5167"/>
                      </a:lnTo>
                      <a:cubicBezTo>
                        <a:pt x="11027" y="5356"/>
                        <a:pt x="10870" y="5513"/>
                        <a:pt x="10649" y="5513"/>
                      </a:cubicBezTo>
                      <a:lnTo>
                        <a:pt x="1040" y="5513"/>
                      </a:lnTo>
                      <a:cubicBezTo>
                        <a:pt x="851" y="5513"/>
                        <a:pt x="694" y="5356"/>
                        <a:pt x="694" y="5167"/>
                      </a:cubicBezTo>
                      <a:lnTo>
                        <a:pt x="694" y="3749"/>
                      </a:lnTo>
                      <a:cubicBezTo>
                        <a:pt x="694" y="3560"/>
                        <a:pt x="851" y="3403"/>
                        <a:pt x="1040" y="3403"/>
                      </a:cubicBezTo>
                      <a:close/>
                      <a:moveTo>
                        <a:pt x="10681" y="6206"/>
                      </a:moveTo>
                      <a:cubicBezTo>
                        <a:pt x="10870" y="6238"/>
                        <a:pt x="11027" y="6364"/>
                        <a:pt x="11027" y="6553"/>
                      </a:cubicBezTo>
                      <a:lnTo>
                        <a:pt x="11027" y="7939"/>
                      </a:lnTo>
                      <a:cubicBezTo>
                        <a:pt x="11027" y="8128"/>
                        <a:pt x="10870" y="8286"/>
                        <a:pt x="10681" y="8286"/>
                      </a:cubicBezTo>
                      <a:lnTo>
                        <a:pt x="1072" y="8286"/>
                      </a:lnTo>
                      <a:cubicBezTo>
                        <a:pt x="851" y="8286"/>
                        <a:pt x="694" y="8128"/>
                        <a:pt x="694" y="7939"/>
                      </a:cubicBezTo>
                      <a:lnTo>
                        <a:pt x="694" y="6553"/>
                      </a:lnTo>
                      <a:cubicBezTo>
                        <a:pt x="694" y="6364"/>
                        <a:pt x="851" y="6206"/>
                        <a:pt x="1072" y="6206"/>
                      </a:cubicBezTo>
                      <a:close/>
                      <a:moveTo>
                        <a:pt x="10681" y="8947"/>
                      </a:moveTo>
                      <a:cubicBezTo>
                        <a:pt x="10870" y="8947"/>
                        <a:pt x="11027" y="9105"/>
                        <a:pt x="11027" y="9294"/>
                      </a:cubicBezTo>
                      <a:lnTo>
                        <a:pt x="11027" y="10680"/>
                      </a:lnTo>
                      <a:cubicBezTo>
                        <a:pt x="11027" y="10869"/>
                        <a:pt x="10870" y="11027"/>
                        <a:pt x="10681" y="11027"/>
                      </a:cubicBezTo>
                      <a:lnTo>
                        <a:pt x="1072" y="11027"/>
                      </a:lnTo>
                      <a:cubicBezTo>
                        <a:pt x="851" y="11027"/>
                        <a:pt x="694" y="10869"/>
                        <a:pt x="694" y="10680"/>
                      </a:cubicBezTo>
                      <a:lnTo>
                        <a:pt x="694" y="9294"/>
                      </a:lnTo>
                      <a:cubicBezTo>
                        <a:pt x="694" y="9105"/>
                        <a:pt x="851" y="8947"/>
                        <a:pt x="1072" y="8947"/>
                      </a:cubicBezTo>
                      <a:close/>
                      <a:moveTo>
                        <a:pt x="2174" y="0"/>
                      </a:moveTo>
                      <a:cubicBezTo>
                        <a:pt x="1733" y="0"/>
                        <a:pt x="1387" y="252"/>
                        <a:pt x="1229" y="630"/>
                      </a:cubicBezTo>
                      <a:lnTo>
                        <a:pt x="64" y="3403"/>
                      </a:lnTo>
                      <a:cubicBezTo>
                        <a:pt x="32" y="3529"/>
                        <a:pt x="0" y="3686"/>
                        <a:pt x="0" y="3781"/>
                      </a:cubicBezTo>
                      <a:lnTo>
                        <a:pt x="0" y="5198"/>
                      </a:lnTo>
                      <a:cubicBezTo>
                        <a:pt x="0" y="5482"/>
                        <a:pt x="127" y="5734"/>
                        <a:pt x="284" y="5860"/>
                      </a:cubicBezTo>
                      <a:cubicBezTo>
                        <a:pt x="127" y="6080"/>
                        <a:pt x="0" y="6301"/>
                        <a:pt x="0" y="6553"/>
                      </a:cubicBezTo>
                      <a:lnTo>
                        <a:pt x="0" y="7908"/>
                      </a:lnTo>
                      <a:cubicBezTo>
                        <a:pt x="0" y="8191"/>
                        <a:pt x="127" y="8443"/>
                        <a:pt x="284" y="8601"/>
                      </a:cubicBezTo>
                      <a:cubicBezTo>
                        <a:pt x="127" y="8790"/>
                        <a:pt x="0" y="9010"/>
                        <a:pt x="0" y="9262"/>
                      </a:cubicBezTo>
                      <a:lnTo>
                        <a:pt x="0" y="10649"/>
                      </a:lnTo>
                      <a:cubicBezTo>
                        <a:pt x="0" y="11184"/>
                        <a:pt x="473" y="11657"/>
                        <a:pt x="1009" y="11657"/>
                      </a:cubicBezTo>
                      <a:lnTo>
                        <a:pt x="10618" y="11657"/>
                      </a:lnTo>
                      <a:cubicBezTo>
                        <a:pt x="11185" y="11657"/>
                        <a:pt x="11657" y="11184"/>
                        <a:pt x="11657" y="10649"/>
                      </a:cubicBezTo>
                      <a:lnTo>
                        <a:pt x="11657" y="9262"/>
                      </a:lnTo>
                      <a:cubicBezTo>
                        <a:pt x="11657" y="8979"/>
                        <a:pt x="11531" y="8758"/>
                        <a:pt x="11374" y="8601"/>
                      </a:cubicBezTo>
                      <a:cubicBezTo>
                        <a:pt x="11531" y="8380"/>
                        <a:pt x="11657" y="8160"/>
                        <a:pt x="11657" y="7908"/>
                      </a:cubicBezTo>
                      <a:lnTo>
                        <a:pt x="11657" y="6553"/>
                      </a:lnTo>
                      <a:cubicBezTo>
                        <a:pt x="11657" y="6269"/>
                        <a:pt x="11531" y="6017"/>
                        <a:pt x="11374" y="5860"/>
                      </a:cubicBezTo>
                      <a:cubicBezTo>
                        <a:pt x="11531" y="5671"/>
                        <a:pt x="11657" y="5450"/>
                        <a:pt x="11657" y="5198"/>
                      </a:cubicBezTo>
                      <a:lnTo>
                        <a:pt x="11657" y="3781"/>
                      </a:lnTo>
                      <a:lnTo>
                        <a:pt x="11689" y="3781"/>
                      </a:lnTo>
                      <a:cubicBezTo>
                        <a:pt x="11689" y="3686"/>
                        <a:pt x="11657" y="3529"/>
                        <a:pt x="11594" y="3403"/>
                      </a:cubicBezTo>
                      <a:lnTo>
                        <a:pt x="10460" y="630"/>
                      </a:lnTo>
                      <a:cubicBezTo>
                        <a:pt x="10303" y="252"/>
                        <a:pt x="9925" y="0"/>
                        <a:pt x="95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11058;p90">
                  <a:extLst>
                    <a:ext uri="{FF2B5EF4-FFF2-40B4-BE49-F238E27FC236}">
                      <a16:creationId xmlns:a16="http://schemas.microsoft.com/office/drawing/2014/main" id="{B167457A-1A21-0952-CAF9-ED307B7C837A}"/>
                    </a:ext>
                  </a:extLst>
                </p:cNvPr>
                <p:cNvSpPr/>
                <p:nvPr/>
              </p:nvSpPr>
              <p:spPr>
                <a:xfrm>
                  <a:off x="-2485967" y="2649150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lnTo>
                        <a:pt x="6585" y="726"/>
                      </a:lnTo>
                      <a:cubicBezTo>
                        <a:pt x="6774" y="726"/>
                        <a:pt x="6931" y="568"/>
                        <a:pt x="6931" y="379"/>
                      </a:cubicBezTo>
                      <a:cubicBezTo>
                        <a:pt x="6931" y="159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11059;p90">
                  <a:extLst>
                    <a:ext uri="{FF2B5EF4-FFF2-40B4-BE49-F238E27FC236}">
                      <a16:creationId xmlns:a16="http://schemas.microsoft.com/office/drawing/2014/main" id="{B3494836-D0CE-A648-D4B1-28BB86A963A8}"/>
                    </a:ext>
                  </a:extLst>
                </p:cNvPr>
                <p:cNvSpPr/>
                <p:nvPr/>
              </p:nvSpPr>
              <p:spPr>
                <a:xfrm>
                  <a:off x="-2485967" y="2511325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78" y="725"/>
                      </a:cubicBezTo>
                      <a:lnTo>
                        <a:pt x="6585" y="725"/>
                      </a:lnTo>
                      <a:cubicBezTo>
                        <a:pt x="6774" y="725"/>
                        <a:pt x="6931" y="568"/>
                        <a:pt x="6931" y="379"/>
                      </a:cubicBezTo>
                      <a:cubicBezTo>
                        <a:pt x="6931" y="158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11060;p90">
                  <a:extLst>
                    <a:ext uri="{FF2B5EF4-FFF2-40B4-BE49-F238E27FC236}">
                      <a16:creationId xmlns:a16="http://schemas.microsoft.com/office/drawing/2014/main" id="{C677FDFA-D9D8-450E-336B-F9B534183E27}"/>
                    </a:ext>
                  </a:extLst>
                </p:cNvPr>
                <p:cNvSpPr/>
                <p:nvPr/>
              </p:nvSpPr>
              <p:spPr>
                <a:xfrm>
                  <a:off x="-2540185" y="2511325"/>
                  <a:ext cx="18125" cy="1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57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57"/>
                        <a:pt x="378" y="757"/>
                      </a:cubicBezTo>
                      <a:cubicBezTo>
                        <a:pt x="567" y="757"/>
                        <a:pt x="725" y="568"/>
                        <a:pt x="725" y="379"/>
                      </a:cubicBezTo>
                      <a:cubicBezTo>
                        <a:pt x="725" y="158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11061;p90">
                  <a:extLst>
                    <a:ext uri="{FF2B5EF4-FFF2-40B4-BE49-F238E27FC236}">
                      <a16:creationId xmlns:a16="http://schemas.microsoft.com/office/drawing/2014/main" id="{3B057FC8-0E17-A84A-AF26-21739E85E965}"/>
                    </a:ext>
                  </a:extLst>
                </p:cNvPr>
                <p:cNvSpPr/>
                <p:nvPr/>
              </p:nvSpPr>
              <p:spPr>
                <a:xfrm>
                  <a:off x="-2485579" y="2580625"/>
                  <a:ext cx="1725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1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58" y="693"/>
                        <a:pt x="347" y="693"/>
                      </a:cubicBezTo>
                      <a:lnTo>
                        <a:pt x="6554" y="693"/>
                      </a:lnTo>
                      <a:cubicBezTo>
                        <a:pt x="6774" y="693"/>
                        <a:pt x="6900" y="536"/>
                        <a:pt x="6900" y="347"/>
                      </a:cubicBezTo>
                      <a:cubicBezTo>
                        <a:pt x="6900" y="158"/>
                        <a:pt x="6774" y="0"/>
                        <a:pt x="65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11062;p90">
                  <a:extLst>
                    <a:ext uri="{FF2B5EF4-FFF2-40B4-BE49-F238E27FC236}">
                      <a16:creationId xmlns:a16="http://schemas.microsoft.com/office/drawing/2014/main" id="{BA7C73F8-8CEE-482A-163D-98495B923C33}"/>
                    </a:ext>
                  </a:extLst>
                </p:cNvPr>
                <p:cNvSpPr/>
                <p:nvPr/>
              </p:nvSpPr>
              <p:spPr>
                <a:xfrm>
                  <a:off x="-2540185" y="2580625"/>
                  <a:ext cx="181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694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78" y="693"/>
                      </a:cubicBezTo>
                      <a:cubicBezTo>
                        <a:pt x="567" y="693"/>
                        <a:pt x="725" y="536"/>
                        <a:pt x="725" y="347"/>
                      </a:cubicBezTo>
                      <a:cubicBezTo>
                        <a:pt x="725" y="158"/>
                        <a:pt x="567" y="0"/>
                        <a:pt x="3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11063;p90">
                  <a:extLst>
                    <a:ext uri="{FF2B5EF4-FFF2-40B4-BE49-F238E27FC236}">
                      <a16:creationId xmlns:a16="http://schemas.microsoft.com/office/drawing/2014/main" id="{40D26869-648E-50C1-BB8A-FDD6C935FEAC}"/>
                    </a:ext>
                  </a:extLst>
                </p:cNvPr>
                <p:cNvSpPr/>
                <p:nvPr/>
              </p:nvSpPr>
              <p:spPr>
                <a:xfrm>
                  <a:off x="-2540185" y="2649150"/>
                  <a:ext cx="181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cubicBezTo>
                        <a:pt x="567" y="726"/>
                        <a:pt x="725" y="568"/>
                        <a:pt x="725" y="379"/>
                      </a:cubicBezTo>
                      <a:cubicBezTo>
                        <a:pt x="725" y="159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27F156D-3584-F04D-63F3-FE87372BED1A}"/>
                  </a:ext>
                </a:extLst>
              </p:cNvPr>
              <p:cNvSpPr txBox="1"/>
              <p:nvPr/>
            </p:nvSpPr>
            <p:spPr>
              <a:xfrm>
                <a:off x="4724299" y="3727803"/>
                <a:ext cx="86986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Web Server</a:t>
                </a:r>
              </a:p>
            </p:txBody>
          </p:sp>
        </p:grpSp>
        <p:grpSp>
          <p:nvGrpSpPr>
            <p:cNvPr id="35" name="Gruppo 34">
              <a:extLst>
                <a:ext uri="{FF2B5EF4-FFF2-40B4-BE49-F238E27FC236}">
                  <a16:creationId xmlns:a16="http://schemas.microsoft.com/office/drawing/2014/main" id="{5855BEEF-ACC4-7AED-C801-733158834718}"/>
                </a:ext>
              </a:extLst>
            </p:cNvPr>
            <p:cNvGrpSpPr/>
            <p:nvPr/>
          </p:nvGrpSpPr>
          <p:grpSpPr>
            <a:xfrm>
              <a:off x="174605" y="1863015"/>
              <a:ext cx="869861" cy="685522"/>
              <a:chOff x="5666118" y="3350057"/>
              <a:chExt cx="869861" cy="685522"/>
            </a:xfrm>
          </p:grpSpPr>
          <p:sp>
            <p:nvSpPr>
              <p:cNvPr id="27" name="Google Shape;11132;p90">
                <a:extLst>
                  <a:ext uri="{FF2B5EF4-FFF2-40B4-BE49-F238E27FC236}">
                    <a16:creationId xmlns:a16="http://schemas.microsoft.com/office/drawing/2014/main" id="{35F939ED-109E-3758-CBF7-E928EE606590}"/>
                  </a:ext>
                </a:extLst>
              </p:cNvPr>
              <p:cNvSpPr/>
              <p:nvPr/>
            </p:nvSpPr>
            <p:spPr>
              <a:xfrm>
                <a:off x="5928536" y="3350057"/>
                <a:ext cx="421914" cy="420759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1657" extrusionOk="0">
                    <a:moveTo>
                      <a:pt x="5860" y="662"/>
                    </a:moveTo>
                    <a:cubicBezTo>
                      <a:pt x="6080" y="662"/>
                      <a:pt x="6238" y="851"/>
                      <a:pt x="6238" y="1040"/>
                    </a:cubicBezTo>
                    <a:lnTo>
                      <a:pt x="6238" y="1386"/>
                    </a:lnTo>
                    <a:lnTo>
                      <a:pt x="756" y="1386"/>
                    </a:lnTo>
                    <a:lnTo>
                      <a:pt x="756" y="1040"/>
                    </a:lnTo>
                    <a:cubicBezTo>
                      <a:pt x="725" y="851"/>
                      <a:pt x="882" y="662"/>
                      <a:pt x="1071" y="662"/>
                    </a:cubicBezTo>
                    <a:close/>
                    <a:moveTo>
                      <a:pt x="6175" y="2048"/>
                    </a:moveTo>
                    <a:lnTo>
                      <a:pt x="6175" y="3686"/>
                    </a:lnTo>
                    <a:cubicBezTo>
                      <a:pt x="5639" y="3686"/>
                      <a:pt x="5198" y="4096"/>
                      <a:pt x="5198" y="4663"/>
                    </a:cubicBezTo>
                    <a:cubicBezTo>
                      <a:pt x="4820" y="4694"/>
                      <a:pt x="4505" y="4883"/>
                      <a:pt x="4348" y="5261"/>
                    </a:cubicBezTo>
                    <a:lnTo>
                      <a:pt x="3592" y="4505"/>
                    </a:lnTo>
                    <a:cubicBezTo>
                      <a:pt x="3403" y="4300"/>
                      <a:pt x="3135" y="4198"/>
                      <a:pt x="2867" y="4198"/>
                    </a:cubicBezTo>
                    <a:cubicBezTo>
                      <a:pt x="2599" y="4198"/>
                      <a:pt x="2331" y="4300"/>
                      <a:pt x="2142" y="4505"/>
                    </a:cubicBezTo>
                    <a:cubicBezTo>
                      <a:pt x="1733" y="4883"/>
                      <a:pt x="1733" y="5576"/>
                      <a:pt x="2142" y="5954"/>
                    </a:cubicBezTo>
                    <a:lnTo>
                      <a:pt x="4505" y="8317"/>
                    </a:lnTo>
                    <a:lnTo>
                      <a:pt x="4316" y="8317"/>
                    </a:lnTo>
                    <a:cubicBezTo>
                      <a:pt x="3875" y="8317"/>
                      <a:pt x="3466" y="8601"/>
                      <a:pt x="3308" y="9042"/>
                    </a:cubicBezTo>
                    <a:lnTo>
                      <a:pt x="725" y="9042"/>
                    </a:lnTo>
                    <a:lnTo>
                      <a:pt x="725" y="8979"/>
                    </a:lnTo>
                    <a:lnTo>
                      <a:pt x="725" y="2048"/>
                    </a:lnTo>
                    <a:close/>
                    <a:moveTo>
                      <a:pt x="7640" y="3907"/>
                    </a:moveTo>
                    <a:cubicBezTo>
                      <a:pt x="7727" y="3907"/>
                      <a:pt x="7813" y="3938"/>
                      <a:pt x="7876" y="4001"/>
                    </a:cubicBezTo>
                    <a:lnTo>
                      <a:pt x="8664" y="4789"/>
                    </a:lnTo>
                    <a:cubicBezTo>
                      <a:pt x="9325" y="5450"/>
                      <a:pt x="9861" y="6238"/>
                      <a:pt x="10113" y="7026"/>
                    </a:cubicBezTo>
                    <a:lnTo>
                      <a:pt x="7530" y="9609"/>
                    </a:lnTo>
                    <a:lnTo>
                      <a:pt x="4222" y="9609"/>
                    </a:lnTo>
                    <a:cubicBezTo>
                      <a:pt x="4033" y="9609"/>
                      <a:pt x="3875" y="9451"/>
                      <a:pt x="3875" y="9262"/>
                    </a:cubicBezTo>
                    <a:cubicBezTo>
                      <a:pt x="3875" y="9073"/>
                      <a:pt x="4033" y="8916"/>
                      <a:pt x="4222" y="8916"/>
                    </a:cubicBezTo>
                    <a:lnTo>
                      <a:pt x="5230" y="8916"/>
                    </a:lnTo>
                    <a:cubicBezTo>
                      <a:pt x="5387" y="8916"/>
                      <a:pt x="5513" y="8821"/>
                      <a:pt x="5545" y="8695"/>
                    </a:cubicBezTo>
                    <a:cubicBezTo>
                      <a:pt x="5608" y="8601"/>
                      <a:pt x="5608" y="8443"/>
                      <a:pt x="5482" y="8349"/>
                    </a:cubicBezTo>
                    <a:lnTo>
                      <a:pt x="2520" y="5387"/>
                    </a:lnTo>
                    <a:cubicBezTo>
                      <a:pt x="2394" y="5293"/>
                      <a:pt x="2394" y="5041"/>
                      <a:pt x="2520" y="4915"/>
                    </a:cubicBezTo>
                    <a:cubicBezTo>
                      <a:pt x="2583" y="4868"/>
                      <a:pt x="2670" y="4844"/>
                      <a:pt x="2757" y="4844"/>
                    </a:cubicBezTo>
                    <a:cubicBezTo>
                      <a:pt x="2843" y="4844"/>
                      <a:pt x="2930" y="4868"/>
                      <a:pt x="2993" y="4915"/>
                    </a:cubicBezTo>
                    <a:lnTo>
                      <a:pt x="4442" y="6395"/>
                    </a:lnTo>
                    <a:lnTo>
                      <a:pt x="5450" y="7372"/>
                    </a:lnTo>
                    <a:cubicBezTo>
                      <a:pt x="5498" y="7435"/>
                      <a:pt x="5584" y="7467"/>
                      <a:pt x="5675" y="7467"/>
                    </a:cubicBezTo>
                    <a:cubicBezTo>
                      <a:pt x="5765" y="7467"/>
                      <a:pt x="5860" y="7435"/>
                      <a:pt x="5923" y="7372"/>
                    </a:cubicBezTo>
                    <a:cubicBezTo>
                      <a:pt x="6017" y="7246"/>
                      <a:pt x="6017" y="7026"/>
                      <a:pt x="5923" y="6900"/>
                    </a:cubicBezTo>
                    <a:lnTo>
                      <a:pt x="4915" y="5923"/>
                    </a:lnTo>
                    <a:cubicBezTo>
                      <a:pt x="4820" y="5797"/>
                      <a:pt x="4820" y="5545"/>
                      <a:pt x="4915" y="5450"/>
                    </a:cubicBezTo>
                    <a:cubicBezTo>
                      <a:pt x="4978" y="5387"/>
                      <a:pt x="5072" y="5356"/>
                      <a:pt x="5163" y="5356"/>
                    </a:cubicBezTo>
                    <a:cubicBezTo>
                      <a:pt x="5253" y="5356"/>
                      <a:pt x="5340" y="5387"/>
                      <a:pt x="5387" y="5450"/>
                    </a:cubicBezTo>
                    <a:lnTo>
                      <a:pt x="6396" y="6427"/>
                    </a:lnTo>
                    <a:cubicBezTo>
                      <a:pt x="6443" y="6490"/>
                      <a:pt x="6529" y="6522"/>
                      <a:pt x="6620" y="6522"/>
                    </a:cubicBezTo>
                    <a:cubicBezTo>
                      <a:pt x="6711" y="6522"/>
                      <a:pt x="6805" y="6490"/>
                      <a:pt x="6868" y="6427"/>
                    </a:cubicBezTo>
                    <a:cubicBezTo>
                      <a:pt x="6963" y="6301"/>
                      <a:pt x="6963" y="6080"/>
                      <a:pt x="6868" y="5954"/>
                    </a:cubicBezTo>
                    <a:lnTo>
                      <a:pt x="5860" y="4978"/>
                    </a:lnTo>
                    <a:cubicBezTo>
                      <a:pt x="5765" y="4852"/>
                      <a:pt x="5765" y="4631"/>
                      <a:pt x="5860" y="4505"/>
                    </a:cubicBezTo>
                    <a:cubicBezTo>
                      <a:pt x="5923" y="4442"/>
                      <a:pt x="6017" y="4411"/>
                      <a:pt x="6108" y="4411"/>
                    </a:cubicBezTo>
                    <a:cubicBezTo>
                      <a:pt x="6199" y="4411"/>
                      <a:pt x="6285" y="4442"/>
                      <a:pt x="6333" y="4505"/>
                    </a:cubicBezTo>
                    <a:lnTo>
                      <a:pt x="7341" y="5482"/>
                    </a:lnTo>
                    <a:cubicBezTo>
                      <a:pt x="7388" y="5545"/>
                      <a:pt x="7475" y="5576"/>
                      <a:pt x="7565" y="5576"/>
                    </a:cubicBezTo>
                    <a:cubicBezTo>
                      <a:pt x="7656" y="5576"/>
                      <a:pt x="7750" y="5545"/>
                      <a:pt x="7813" y="5482"/>
                    </a:cubicBezTo>
                    <a:cubicBezTo>
                      <a:pt x="7908" y="5356"/>
                      <a:pt x="7908" y="5135"/>
                      <a:pt x="7813" y="5009"/>
                    </a:cubicBezTo>
                    <a:lnTo>
                      <a:pt x="7341" y="4537"/>
                    </a:lnTo>
                    <a:cubicBezTo>
                      <a:pt x="7278" y="4348"/>
                      <a:pt x="7278" y="4096"/>
                      <a:pt x="7404" y="4001"/>
                    </a:cubicBezTo>
                    <a:cubicBezTo>
                      <a:pt x="7467" y="3938"/>
                      <a:pt x="7553" y="3907"/>
                      <a:pt x="7640" y="3907"/>
                    </a:cubicBezTo>
                    <a:close/>
                    <a:moveTo>
                      <a:pt x="10554" y="7624"/>
                    </a:moveTo>
                    <a:lnTo>
                      <a:pt x="10806" y="7845"/>
                    </a:lnTo>
                    <a:cubicBezTo>
                      <a:pt x="10964" y="8002"/>
                      <a:pt x="10964" y="8191"/>
                      <a:pt x="10806" y="8317"/>
                    </a:cubicBezTo>
                    <a:lnTo>
                      <a:pt x="8853" y="10239"/>
                    </a:lnTo>
                    <a:cubicBezTo>
                      <a:pt x="8806" y="10302"/>
                      <a:pt x="8719" y="10334"/>
                      <a:pt x="8628" y="10334"/>
                    </a:cubicBezTo>
                    <a:cubicBezTo>
                      <a:pt x="8538" y="10334"/>
                      <a:pt x="8443" y="10302"/>
                      <a:pt x="8380" y="10239"/>
                    </a:cubicBezTo>
                    <a:lnTo>
                      <a:pt x="8160" y="10019"/>
                    </a:lnTo>
                    <a:lnTo>
                      <a:pt x="10554" y="7624"/>
                    </a:lnTo>
                    <a:close/>
                    <a:moveTo>
                      <a:pt x="3277" y="9672"/>
                    </a:moveTo>
                    <a:cubicBezTo>
                      <a:pt x="3434" y="10050"/>
                      <a:pt x="3781" y="10334"/>
                      <a:pt x="4222" y="10334"/>
                    </a:cubicBezTo>
                    <a:lnTo>
                      <a:pt x="6143" y="10334"/>
                    </a:lnTo>
                    <a:lnTo>
                      <a:pt x="6143" y="10680"/>
                    </a:lnTo>
                    <a:lnTo>
                      <a:pt x="6175" y="10680"/>
                    </a:lnTo>
                    <a:cubicBezTo>
                      <a:pt x="6175" y="10869"/>
                      <a:pt x="6017" y="11027"/>
                      <a:pt x="5828" y="11027"/>
                    </a:cubicBezTo>
                    <a:lnTo>
                      <a:pt x="1040" y="11027"/>
                    </a:lnTo>
                    <a:cubicBezTo>
                      <a:pt x="819" y="11027"/>
                      <a:pt x="662" y="10869"/>
                      <a:pt x="662" y="10680"/>
                    </a:cubicBezTo>
                    <a:lnTo>
                      <a:pt x="662" y="9672"/>
                    </a:lnTo>
                    <a:close/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40" y="11657"/>
                    </a:cubicBezTo>
                    <a:lnTo>
                      <a:pt x="5828" y="11657"/>
                    </a:lnTo>
                    <a:cubicBezTo>
                      <a:pt x="6396" y="11657"/>
                      <a:pt x="6868" y="11184"/>
                      <a:pt x="6868" y="10649"/>
                    </a:cubicBezTo>
                    <a:lnTo>
                      <a:pt x="6868" y="10334"/>
                    </a:lnTo>
                    <a:lnTo>
                      <a:pt x="7467" y="10334"/>
                    </a:lnTo>
                    <a:lnTo>
                      <a:pt x="7876" y="10775"/>
                    </a:lnTo>
                    <a:cubicBezTo>
                      <a:pt x="8081" y="10964"/>
                      <a:pt x="8349" y="11058"/>
                      <a:pt x="8613" y="11058"/>
                    </a:cubicBezTo>
                    <a:cubicBezTo>
                      <a:pt x="8877" y="11058"/>
                      <a:pt x="9136" y="10964"/>
                      <a:pt x="9325" y="10775"/>
                    </a:cubicBezTo>
                    <a:lnTo>
                      <a:pt x="11279" y="8821"/>
                    </a:lnTo>
                    <a:cubicBezTo>
                      <a:pt x="11688" y="8443"/>
                      <a:pt x="11688" y="7782"/>
                      <a:pt x="11310" y="7372"/>
                    </a:cubicBezTo>
                    <a:lnTo>
                      <a:pt x="10869" y="6931"/>
                    </a:lnTo>
                    <a:cubicBezTo>
                      <a:pt x="10554" y="6080"/>
                      <a:pt x="10082" y="5261"/>
                      <a:pt x="9420" y="4505"/>
                    </a:cubicBezTo>
                    <a:lnTo>
                      <a:pt x="8380" y="3466"/>
                    </a:lnTo>
                    <a:cubicBezTo>
                      <a:pt x="8191" y="3277"/>
                      <a:pt x="7931" y="3182"/>
                      <a:pt x="7668" y="3182"/>
                    </a:cubicBezTo>
                    <a:cubicBezTo>
                      <a:pt x="7404" y="3182"/>
                      <a:pt x="7136" y="3277"/>
                      <a:pt x="6931" y="3466"/>
                    </a:cubicBezTo>
                    <a:lnTo>
                      <a:pt x="6868" y="3560"/>
                    </a:lnTo>
                    <a:lnTo>
                      <a:pt x="6868" y="1040"/>
                    </a:lnTo>
                    <a:cubicBezTo>
                      <a:pt x="6868" y="473"/>
                      <a:pt x="6396" y="0"/>
                      <a:pt x="582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51EA704A-8C2B-9089-4B25-07966DA218B2}"/>
                  </a:ext>
                </a:extLst>
              </p:cNvPr>
              <p:cNvSpPr txBox="1"/>
              <p:nvPr/>
            </p:nvSpPr>
            <p:spPr>
              <a:xfrm>
                <a:off x="5666118" y="3727802"/>
                <a:ext cx="86986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Client</a:t>
                </a:r>
              </a:p>
            </p:txBody>
          </p:sp>
        </p:grpSp>
        <p:cxnSp>
          <p:nvCxnSpPr>
            <p:cNvPr id="41" name="Connettore 2 40">
              <a:extLst>
                <a:ext uri="{FF2B5EF4-FFF2-40B4-BE49-F238E27FC236}">
                  <a16:creationId xmlns:a16="http://schemas.microsoft.com/office/drawing/2014/main" id="{4224470C-94BC-02DA-CE37-13805E26A6B9}"/>
                </a:ext>
              </a:extLst>
            </p:cNvPr>
            <p:cNvCxnSpPr>
              <a:cxnSpLocks/>
            </p:cNvCxnSpPr>
            <p:nvPr/>
          </p:nvCxnSpPr>
          <p:spPr>
            <a:xfrm>
              <a:off x="2797459" y="2102174"/>
              <a:ext cx="1043804" cy="3070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ttangolo con angoli arrotondati 42">
              <a:extLst>
                <a:ext uri="{FF2B5EF4-FFF2-40B4-BE49-F238E27FC236}">
                  <a16:creationId xmlns:a16="http://schemas.microsoft.com/office/drawing/2014/main" id="{D6B74048-7ECD-F2E4-54F2-5BF0BDF5D013}"/>
                </a:ext>
              </a:extLst>
            </p:cNvPr>
            <p:cNvSpPr/>
            <p:nvPr/>
          </p:nvSpPr>
          <p:spPr>
            <a:xfrm>
              <a:off x="1724751" y="1254034"/>
              <a:ext cx="3018383" cy="167973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it-IT" dirty="0">
                  <a:solidFill>
                    <a:schemeClr val="tx1"/>
                  </a:solidFill>
                  <a:latin typeface="Outfit" panose="020B0604020202020204" charset="0"/>
                </a:rPr>
                <a:t>Server</a:t>
              </a:r>
            </a:p>
          </p:txBody>
        </p:sp>
        <p:cxnSp>
          <p:nvCxnSpPr>
            <p:cNvPr id="44" name="Connettore 2 43">
              <a:extLst>
                <a:ext uri="{FF2B5EF4-FFF2-40B4-BE49-F238E27FC236}">
                  <a16:creationId xmlns:a16="http://schemas.microsoft.com/office/drawing/2014/main" id="{8A133EAC-046E-07F5-241D-45647169F2C3}"/>
                </a:ext>
              </a:extLst>
            </p:cNvPr>
            <p:cNvCxnSpPr>
              <a:cxnSpLocks/>
              <a:endCxn id="43" idx="1"/>
            </p:cNvCxnSpPr>
            <p:nvPr/>
          </p:nvCxnSpPr>
          <p:spPr>
            <a:xfrm flipV="1">
              <a:off x="899087" y="2093900"/>
              <a:ext cx="825664" cy="827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2 46">
              <a:extLst>
                <a:ext uri="{FF2B5EF4-FFF2-40B4-BE49-F238E27FC236}">
                  <a16:creationId xmlns:a16="http://schemas.microsoft.com/office/drawing/2014/main" id="{B83F9289-80AB-DFB6-4781-796BA553196B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933766"/>
              <a:ext cx="0" cy="71621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2 50">
              <a:extLst>
                <a:ext uri="{FF2B5EF4-FFF2-40B4-BE49-F238E27FC236}">
                  <a16:creationId xmlns:a16="http://schemas.microsoft.com/office/drawing/2014/main" id="{959E45CE-8092-727E-E484-7D5CBDD77DC3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514732"/>
              <a:ext cx="0" cy="41903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2C014A8D-54CF-5484-7C35-9B86C23830A4}"/>
                </a:ext>
              </a:extLst>
            </p:cNvPr>
            <p:cNvCxnSpPr>
              <a:cxnSpLocks/>
            </p:cNvCxnSpPr>
            <p:nvPr/>
          </p:nvCxnSpPr>
          <p:spPr>
            <a:xfrm>
              <a:off x="1724751" y="2091826"/>
              <a:ext cx="563259" cy="1661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Google Shape;939;p60">
            <a:extLst>
              <a:ext uri="{FF2B5EF4-FFF2-40B4-BE49-F238E27FC236}">
                <a16:creationId xmlns:a16="http://schemas.microsoft.com/office/drawing/2014/main" id="{AD78E6C1-FD3E-6425-D97A-19F695AD4439}"/>
              </a:ext>
            </a:extLst>
          </p:cNvPr>
          <p:cNvSpPr txBox="1"/>
          <p:nvPr/>
        </p:nvSpPr>
        <p:spPr>
          <a:xfrm>
            <a:off x="4739999" y="4033057"/>
            <a:ext cx="4424777" cy="518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Theoretical</a:t>
            </a:r>
            <a:r>
              <a:rPr lang="it-IT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utilization</a:t>
            </a:r>
            <a:endParaRPr lang="it-IT"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6" name="Google Shape;940;p60">
            <a:extLst>
              <a:ext uri="{FF2B5EF4-FFF2-40B4-BE49-F238E27FC236}">
                <a16:creationId xmlns:a16="http://schemas.microsoft.com/office/drawing/2014/main" id="{8AA74792-3571-6CA0-286E-6AA160D6C6B8}"/>
              </a:ext>
            </a:extLst>
          </p:cNvPr>
          <p:cNvSpPr txBox="1"/>
          <p:nvPr/>
        </p:nvSpPr>
        <p:spPr>
          <a:xfrm>
            <a:off x="4739999" y="3623310"/>
            <a:ext cx="3412885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Empirical utilization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6" name="Google Shape;941;p60">
            <a:extLst>
              <a:ext uri="{FF2B5EF4-FFF2-40B4-BE49-F238E27FC236}">
                <a16:creationId xmlns:a16="http://schemas.microsoft.com/office/drawing/2014/main" id="{D03D42FC-A57D-EE2B-B116-EC1AB00727B8}"/>
              </a:ext>
            </a:extLst>
          </p:cNvPr>
          <p:cNvSpPr/>
          <p:nvPr/>
        </p:nvSpPr>
        <p:spPr>
          <a:xfrm>
            <a:off x="4572000" y="4121310"/>
            <a:ext cx="168000" cy="16800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" name="Google Shape;942;p60">
            <a:extLst>
              <a:ext uri="{FF2B5EF4-FFF2-40B4-BE49-F238E27FC236}">
                <a16:creationId xmlns:a16="http://schemas.microsoft.com/office/drawing/2014/main" id="{FA37AE85-9B80-AD62-BC6B-D924043A9CF6}"/>
              </a:ext>
            </a:extLst>
          </p:cNvPr>
          <p:cNvSpPr/>
          <p:nvPr/>
        </p:nvSpPr>
        <p:spPr>
          <a:xfrm>
            <a:off x="4572000" y="3716188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732D2E-8A36-9707-D89D-6438DB7AF4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0" t="3188" r="1707" b="9854"/>
          <a:stretch/>
        </p:blipFill>
        <p:spPr bwMode="auto">
          <a:xfrm>
            <a:off x="4396113" y="830314"/>
            <a:ext cx="4671810" cy="2583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DDBA609-F1B7-F53C-6B93-706B7B7B6204}"/>
              </a:ext>
            </a:extLst>
          </p:cNvPr>
          <p:cNvSpPr txBox="1"/>
          <p:nvPr/>
        </p:nvSpPr>
        <p:spPr>
          <a:xfrm>
            <a:off x="5743870" y="3351712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99%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606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9B1BEE66-125A-9CF6-DF11-181CBAD23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206833" y="1032100"/>
            <a:ext cx="5681968" cy="2738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796498" y="2521286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First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796498" y="864147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Second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628498" y="2609539"/>
            <a:ext cx="168000" cy="168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628498" y="957025"/>
            <a:ext cx="168000" cy="168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28" name="Tabella 27">
            <a:extLst>
              <a:ext uri="{FF2B5EF4-FFF2-40B4-BE49-F238E27FC236}">
                <a16:creationId xmlns:a16="http://schemas.microsoft.com/office/drawing/2014/main" id="{E13838CB-4F6A-AFEC-D8DD-7FD5EF813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926191"/>
              </p:ext>
            </p:extLst>
          </p:nvPr>
        </p:nvGraphicFramePr>
        <p:xfrm>
          <a:off x="660933" y="2943448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graphicFrame>
        <p:nvGraphicFramePr>
          <p:cNvPr id="29" name="Tabella 28">
            <a:extLst>
              <a:ext uri="{FF2B5EF4-FFF2-40B4-BE49-F238E27FC236}">
                <a16:creationId xmlns:a16="http://schemas.microsoft.com/office/drawing/2014/main" id="{C1FA729B-8CB0-979D-F30F-152D66D68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807502"/>
              </p:ext>
            </p:extLst>
          </p:nvPr>
        </p:nvGraphicFramePr>
        <p:xfrm>
          <a:off x="660933" y="1257682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 dirty="0"/>
              <a:t>Continuity Test</a:t>
            </a:r>
            <a:endParaRPr sz="2000" u="sng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7FBD061-7BE6-2779-F4D0-7126DE352720}"/>
              </a:ext>
            </a:extLst>
          </p:cNvPr>
          <p:cNvSpPr txBox="1"/>
          <p:nvPr/>
        </p:nvSpPr>
        <p:spPr>
          <a:xfrm>
            <a:off x="5042951" y="377020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97920866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529</Words>
  <Application>Microsoft Office PowerPoint</Application>
  <PresentationFormat>Presentazione su schermo (16:9)</PresentationFormat>
  <Paragraphs>163</Paragraphs>
  <Slides>20</Slides>
  <Notes>17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30" baseType="lpstr">
      <vt:lpstr>Times New Roman</vt:lpstr>
      <vt:lpstr>Arial</vt:lpstr>
      <vt:lpstr>Anaheim</vt:lpstr>
      <vt:lpstr>Wingdings</vt:lpstr>
      <vt:lpstr>Courier New</vt:lpstr>
      <vt:lpstr>DM Sans</vt:lpstr>
      <vt:lpstr>Nunito</vt:lpstr>
      <vt:lpstr>Cambria Math</vt:lpstr>
      <vt:lpstr>Outfit</vt:lpstr>
      <vt:lpstr>Data Collection and Analysis - Master of Science in Community Health and Prevention Research by Slidesgo</vt:lpstr>
      <vt:lpstr>MULTIPROGRAMMED SERVER Performance Evaluation of Computer System and Networks</vt:lpstr>
      <vt:lpstr>Table of contents</vt:lpstr>
      <vt:lpstr>Overview</vt:lpstr>
      <vt:lpstr>Overview</vt:lpstr>
      <vt:lpstr>Model</vt:lpstr>
      <vt:lpstr>Model</vt:lpstr>
      <vt:lpstr>Implementation</vt:lpstr>
      <vt:lpstr>Omnet++ Model</vt:lpstr>
      <vt:lpstr>Verification</vt:lpstr>
      <vt:lpstr>Verification</vt:lpstr>
      <vt:lpstr>Data Analysis</vt:lpstr>
      <vt:lpstr>Calibration</vt:lpstr>
      <vt:lpstr>Calibration</vt:lpstr>
      <vt:lpstr>Simulation Scenarios: p1 vs p2</vt:lpstr>
      <vt:lpstr>Simulation Scenarios: µHDD and p1</vt:lpstr>
      <vt:lpstr>Simulation Scenarios: µWS and p1 </vt:lpstr>
      <vt:lpstr>Confidence Interval</vt:lpstr>
      <vt:lpstr>Conclusions</vt:lpstr>
      <vt:lpstr>Conclusions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MULTIPROGRAMMED SERVER Performance Evaluation of Computer System and Networks</dc:title>
  <cp:lastModifiedBy>tommaso califano</cp:lastModifiedBy>
  <cp:revision>9</cp:revision>
  <dcterms:modified xsi:type="dcterms:W3CDTF">2024-01-13T17:53:28Z</dcterms:modified>
</cp:coreProperties>
</file>